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1" r:id="rId26"/>
    <p:sldId id="282" r:id="rId27"/>
    <p:sldId id="279" r:id="rId28"/>
    <p:sldId id="280" r:id="rId29"/>
  </p:sldIdLst>
  <p:sldSz cx="9144000" cy="5143500" type="screen16x9"/>
  <p:notesSz cx="6858000" cy="9144000"/>
  <p:embeddedFontLst>
    <p:embeddedFont>
      <p:font typeface="Montserrat ExtraBold" charset="0"/>
      <p:bold r:id="rId31"/>
      <p:boldItalic r:id="rId32"/>
    </p:embeddedFont>
    <p:embeddedFont>
      <p:font typeface="Montserrat" charset="0"/>
      <p:regular r:id="rId33"/>
      <p:bold r:id="rId34"/>
      <p:italic r:id="rId35"/>
      <p:boldItalic r:id="rId36"/>
    </p:embeddedFont>
    <p:embeddedFont>
      <p:font typeface="Verdana" pitchFamily="34" charset="0"/>
      <p:regular r:id="rId37"/>
      <p:bold r:id="rId38"/>
      <p:italic r:id="rId39"/>
      <p:boldItalic r:id="rId40"/>
    </p:embeddedFont>
    <p:embeddedFont>
      <p:font typeface="Montserrat Black" charset="0"/>
      <p:bold r:id="rId41"/>
      <p:boldItalic r:id="rId42"/>
    </p:embeddedFont>
    <p:embeddedFont>
      <p:font typeface="Montserrat SemiBold" charset="0"/>
      <p:regular r:id="rId43"/>
      <p:bold r:id="rId44"/>
      <p:italic r:id="rId45"/>
      <p:boldItalic r:id="rId46"/>
    </p:embeddedFont>
    <p:embeddedFont>
      <p:font typeface="Calibri" pitchFamily="34" charset="0"/>
      <p:regular r:id="rId47"/>
      <p:bold r:id="rId48"/>
      <p:italic r:id="rId49"/>
      <p:boldItalic r:id="rId50"/>
    </p:embeddedFont>
    <p:embeddedFont>
      <p:font typeface="Montserrat Light"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7" d="100"/>
          <a:sy n="97" d="100"/>
        </p:scale>
        <p:origin x="-5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016431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b9059abb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b9059abb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rgbClr val="595959"/>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b9059abb4b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b9059abb4b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b9059abb4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2b9059abb4b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b9059abb4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2b9059abb4b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9059abb4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b9059abb4b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b9059abb4b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b9059abb4b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b9059abb4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2b9059abb4b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b9059abb4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b9059abb4b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b9059abb4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2b9059abb4b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b9059abb4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2b9059abb4b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b9059abb4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b9059abb4b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b9059abb4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2b9059abb4b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https://forms.gle/2rap7ToKqx4ipYRq7</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b9059abb4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2b9059abb4b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b9059abb4b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b9059abb4b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b9059abb4b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2b9059abb4b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b9059abb4b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2b9059abb4b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a1e186dd13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2a1e186dd13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b7b688a3a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b7b688a3a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t>Presenter's Notes:</a:t>
            </a:r>
            <a:endParaRPr b="1"/>
          </a:p>
          <a:p>
            <a:pPr marL="457200" lvl="0" indent="-298450" algn="l" rtl="0">
              <a:spcBef>
                <a:spcPts val="0"/>
              </a:spcBef>
              <a:spcAft>
                <a:spcPts val="0"/>
              </a:spcAft>
              <a:buSzPts val="1100"/>
              <a:buChar char="●"/>
            </a:pPr>
            <a:r>
              <a:rPr lang="en-GB"/>
              <a:t>Stress the exclusivity and value of the new university co-certification.</a:t>
            </a:r>
            <a:endParaRPr/>
          </a:p>
          <a:p>
            <a:pPr marL="457200" lvl="0" indent="-298450" algn="l" rtl="0">
              <a:spcBef>
                <a:spcPts val="0"/>
              </a:spcBef>
              <a:spcAft>
                <a:spcPts val="0"/>
              </a:spcAft>
              <a:buSzPts val="1100"/>
              <a:buChar char="●"/>
            </a:pPr>
            <a:r>
              <a:rPr lang="en-GB"/>
              <a:t>Clarify the updated criteria and the importance of adhering to the new deadlines.</a:t>
            </a:r>
            <a:endParaRPr/>
          </a:p>
          <a:p>
            <a:pPr marL="457200" lvl="0" indent="-298450" algn="l" rtl="0">
              <a:spcBef>
                <a:spcPts val="0"/>
              </a:spcBef>
              <a:spcAft>
                <a:spcPts val="0"/>
              </a:spcAft>
              <a:buSzPts val="1100"/>
              <a:buChar char="●"/>
            </a:pPr>
            <a:r>
              <a:rPr lang="en-GB"/>
              <a:t>Motivate the audience to take action promptly- all links to can be found on the dashboard.</a:t>
            </a:r>
            <a:br>
              <a:rPr lang="en-GB"/>
            </a:br>
            <a:r>
              <a:rPr lang="en-GB"/>
              <a:t/>
            </a:r>
            <a:br>
              <a:rPr lang="en-GB"/>
            </a:br>
            <a:r>
              <a:rPr lang="en-GB"/>
              <a:t/>
            </a:r>
            <a:br>
              <a:rPr lang="en-GB"/>
            </a:br>
            <a:r>
              <a:rPr lang="en-GB" b="1"/>
              <a:t>"I have some important updates regarding our Skills Bootcamp that I'm eager to share with you. We're committed to not only providing you with a top-tier learning experience but also to enhancing the value of your hard work through prestigious recognitions. With that goal in mind, we've expanded our co-certification partnerships.</a:t>
            </a:r>
            <a:br>
              <a:rPr lang="en-GB" b="1"/>
            </a:br>
            <a:r>
              <a:rPr lang="en-GB" b="1"/>
              <a:t/>
            </a:r>
            <a:br>
              <a:rPr lang="en-GB" b="1"/>
            </a:br>
            <a:r>
              <a:rPr lang="en-GB" b="1"/>
              <a:t>CoGrammar has introduced new co-certification opportunities in collaboration with the University of Manchester and Imperial College London, adding to our partnership with The University of Nottingham Online. These prestigious co-certifications are awarded on a first-come basis and IN ORDER TO BE ELIGIBLE you are required to meet updated criteria. Ensure you complete 112 Guided Learning Hours and all ‘Build Your Brand’ tasks, this includes been submitted and passed, by 11th March 2024. Also, you must record an interview invitation or a self-employment declaration by 18th March 2024, and submit verified job offers or contracts by 15th July 2024. Don't miss out on this valuable addition to your professional qualifications. Let's meet these deadlines and achieve excellence together!"</a:t>
            </a:r>
            <a:endParaRPr b="1"/>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b9059abb4b_0_199:notes"/>
          <p:cNvSpPr txBox="1">
            <a:spLocks noGrp="1"/>
          </p:cNvSpPr>
          <p:nvPr>
            <p:ph type="body" idx="1"/>
          </p:nvPr>
        </p:nvSpPr>
        <p:spPr>
          <a:xfrm>
            <a:off x="685790" y="4343395"/>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 name="Google Shape;285;g2b9059abb4b_0_199: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b9059abb4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2b9059abb4b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9059abb4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2b9059abb4b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b9059abb4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b9059abb4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b9059abb4b_0_469:notes"/>
          <p:cNvSpPr txBox="1">
            <a:spLocks noGrp="1"/>
          </p:cNvSpPr>
          <p:nvPr>
            <p:ph type="body" idx="1"/>
          </p:nvPr>
        </p:nvSpPr>
        <p:spPr>
          <a:xfrm>
            <a:off x="685790" y="4343395"/>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2b9059abb4b_0_469:notes"/>
          <p:cNvSpPr>
            <a:spLocks noGrp="1" noRot="1" noChangeAspect="1"/>
          </p:cNvSpPr>
          <p:nvPr>
            <p:ph type="sldImg" idx="2"/>
          </p:nvPr>
        </p:nvSpPr>
        <p:spPr>
          <a:xfrm>
            <a:off x="382588"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b9059abb4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2b9059abb4b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names and data types (e.g., int, float, string).</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Show how to declare and assign values to variables in Python.</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Char char="●"/>
            </a:pPr>
            <a:r>
              <a:rPr lang="en-GB">
                <a:solidFill>
                  <a:schemeClr val="dk1"/>
                </a:solidFill>
                <a:latin typeface="Montserrat Light"/>
                <a:ea typeface="Montserrat Light"/>
                <a:cs typeface="Montserrat Light"/>
                <a:sym typeface="Montserrat Light"/>
              </a:rPr>
              <a:t>Provide examples of variable assignment using different data types.</a:t>
            </a:r>
            <a:endParaRPr>
              <a:solidFill>
                <a:schemeClr val="dk1"/>
              </a:solidFill>
              <a:latin typeface="Montserrat Light"/>
              <a:ea typeface="Montserrat Light"/>
              <a:cs typeface="Montserrat Light"/>
              <a:sym typeface="Montserrat Light"/>
            </a:endParaRPr>
          </a:p>
          <a:p>
            <a:pPr marL="457200" lvl="0" indent="-298450" algn="l" rtl="0">
              <a:lnSpc>
                <a:spcPct val="115000"/>
              </a:lnSpc>
              <a:spcBef>
                <a:spcPts val="0"/>
              </a:spcBef>
              <a:spcAft>
                <a:spcPts val="0"/>
              </a:spcAft>
              <a:buClr>
                <a:schemeClr val="dk1"/>
              </a:buClr>
              <a:buSzPts val="1100"/>
              <a:buFont typeface="Montserrat Light"/>
              <a:buChar char="●"/>
            </a:pPr>
            <a:r>
              <a:rPr lang="en-GB">
                <a:solidFill>
                  <a:schemeClr val="dk1"/>
                </a:solidFill>
                <a:latin typeface="Montserrat Light"/>
                <a:ea typeface="Montserrat Light"/>
                <a:cs typeface="Montserrat Light"/>
                <a:sym typeface="Montserrat Light"/>
              </a:rPr>
              <a:t>Illustrate how to use variables in print statements and simple calculations.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b9059abb4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b9059abb4b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b9059abb4b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b9059abb4b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b9059abb4b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b9059abb4b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1">
  <p:cSld name="Blank">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ftr" idx="11"/>
          </p:nvPr>
        </p:nvSpPr>
        <p:spPr>
          <a:xfrm>
            <a:off x="781336" y="4879869"/>
            <a:ext cx="959400" cy="91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100"/>
              <a:buNone/>
              <a:defRPr sz="500" b="0" i="0">
                <a:solidFill>
                  <a:srgbClr val="7F7F7F"/>
                </a:solidFill>
                <a:latin typeface="Calibri"/>
                <a:ea typeface="Calibri"/>
                <a:cs typeface="Calibri"/>
                <a:sym typeface="Calibri"/>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2" name="Google Shape;52;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100"/>
              <a:buNone/>
              <a:defRPr>
                <a:solidFill>
                  <a:srgbClr val="888888"/>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3" name="Google Shape;53;p13"/>
          <p:cNvSpPr txBox="1">
            <a:spLocks noGrp="1"/>
          </p:cNvSpPr>
          <p:nvPr>
            <p:ph type="sldNum" idx="12"/>
          </p:nvPr>
        </p:nvSpPr>
        <p:spPr>
          <a:xfrm>
            <a:off x="8529359" y="4886332"/>
            <a:ext cx="142800" cy="111600"/>
          </a:xfrm>
          <a:prstGeom prst="rect">
            <a:avLst/>
          </a:prstGeom>
          <a:noFill/>
          <a:ln>
            <a:noFill/>
          </a:ln>
        </p:spPr>
        <p:txBody>
          <a:bodyPr spcFirstLastPara="1" wrap="square" lIns="0" tIns="0" rIns="0" bIns="0" anchor="t" anchorCtr="0">
            <a:noAutofit/>
          </a:bodyPr>
          <a:lstStyle>
            <a:lvl1pPr marL="25400" marR="0" lvl="0" indent="0" algn="l" rtl="0">
              <a:lnSpc>
                <a:spcPct val="100000"/>
              </a:lnSpc>
              <a:spcBef>
                <a:spcPts val="0"/>
              </a:spcBef>
              <a:spcAft>
                <a:spcPts val="0"/>
              </a:spcAft>
              <a:buSzPts val="600"/>
              <a:buNone/>
              <a:defRPr sz="600" b="1" i="0" u="none" strike="noStrike" cap="none">
                <a:solidFill>
                  <a:srgbClr val="FFFFFF"/>
                </a:solidFill>
                <a:latin typeface="Arial"/>
                <a:ea typeface="Arial"/>
                <a:cs typeface="Arial"/>
                <a:sym typeface="Arial"/>
              </a:defRPr>
            </a:lvl1pPr>
            <a:lvl2pPr marL="25400" marR="0" lvl="1" indent="0" algn="l" rtl="0">
              <a:lnSpc>
                <a:spcPct val="100000"/>
              </a:lnSpc>
              <a:spcBef>
                <a:spcPts val="0"/>
              </a:spcBef>
              <a:spcAft>
                <a:spcPts val="0"/>
              </a:spcAft>
              <a:buSzPts val="600"/>
              <a:buNone/>
              <a:defRPr sz="600" b="1" i="0" u="none" strike="noStrike" cap="none">
                <a:solidFill>
                  <a:srgbClr val="FFFFFF"/>
                </a:solidFill>
                <a:latin typeface="Arial"/>
                <a:ea typeface="Arial"/>
                <a:cs typeface="Arial"/>
                <a:sym typeface="Arial"/>
              </a:defRPr>
            </a:lvl2pPr>
            <a:lvl3pPr marL="25400" marR="0" lvl="2" indent="0" algn="l" rtl="0">
              <a:lnSpc>
                <a:spcPct val="100000"/>
              </a:lnSpc>
              <a:spcBef>
                <a:spcPts val="0"/>
              </a:spcBef>
              <a:spcAft>
                <a:spcPts val="0"/>
              </a:spcAft>
              <a:buSzPts val="600"/>
              <a:buNone/>
              <a:defRPr sz="600" b="1" i="0" u="none" strike="noStrike" cap="none">
                <a:solidFill>
                  <a:srgbClr val="FFFFFF"/>
                </a:solidFill>
                <a:latin typeface="Arial"/>
                <a:ea typeface="Arial"/>
                <a:cs typeface="Arial"/>
                <a:sym typeface="Arial"/>
              </a:defRPr>
            </a:lvl3pPr>
            <a:lvl4pPr marL="25400" marR="0" lvl="3" indent="0" algn="l" rtl="0">
              <a:lnSpc>
                <a:spcPct val="100000"/>
              </a:lnSpc>
              <a:spcBef>
                <a:spcPts val="0"/>
              </a:spcBef>
              <a:spcAft>
                <a:spcPts val="0"/>
              </a:spcAft>
              <a:buSzPts val="600"/>
              <a:buNone/>
              <a:defRPr sz="600" b="1" i="0" u="none" strike="noStrike" cap="none">
                <a:solidFill>
                  <a:srgbClr val="FFFFFF"/>
                </a:solidFill>
                <a:latin typeface="Arial"/>
                <a:ea typeface="Arial"/>
                <a:cs typeface="Arial"/>
                <a:sym typeface="Arial"/>
              </a:defRPr>
            </a:lvl4pPr>
            <a:lvl5pPr marL="25400" marR="0" lvl="4" indent="0" algn="l" rtl="0">
              <a:lnSpc>
                <a:spcPct val="100000"/>
              </a:lnSpc>
              <a:spcBef>
                <a:spcPts val="0"/>
              </a:spcBef>
              <a:spcAft>
                <a:spcPts val="0"/>
              </a:spcAft>
              <a:buSzPts val="600"/>
              <a:buNone/>
              <a:defRPr sz="600" b="1" i="0" u="none" strike="noStrike" cap="none">
                <a:solidFill>
                  <a:srgbClr val="FFFFFF"/>
                </a:solidFill>
                <a:latin typeface="Arial"/>
                <a:ea typeface="Arial"/>
                <a:cs typeface="Arial"/>
                <a:sym typeface="Arial"/>
              </a:defRPr>
            </a:lvl5pPr>
            <a:lvl6pPr marL="25400" marR="0" lvl="5" indent="0" algn="l" rtl="0">
              <a:lnSpc>
                <a:spcPct val="100000"/>
              </a:lnSpc>
              <a:spcBef>
                <a:spcPts val="0"/>
              </a:spcBef>
              <a:spcAft>
                <a:spcPts val="0"/>
              </a:spcAft>
              <a:buSzPts val="600"/>
              <a:buNone/>
              <a:defRPr sz="600" b="1" i="0" u="none" strike="noStrike" cap="none">
                <a:solidFill>
                  <a:srgbClr val="FFFFFF"/>
                </a:solidFill>
                <a:latin typeface="Arial"/>
                <a:ea typeface="Arial"/>
                <a:cs typeface="Arial"/>
                <a:sym typeface="Arial"/>
              </a:defRPr>
            </a:lvl6pPr>
            <a:lvl7pPr marL="25400" marR="0" lvl="6" indent="0" algn="l" rtl="0">
              <a:lnSpc>
                <a:spcPct val="100000"/>
              </a:lnSpc>
              <a:spcBef>
                <a:spcPts val="0"/>
              </a:spcBef>
              <a:spcAft>
                <a:spcPts val="0"/>
              </a:spcAft>
              <a:buSzPts val="600"/>
              <a:buNone/>
              <a:defRPr sz="600" b="1" i="0" u="none" strike="noStrike" cap="none">
                <a:solidFill>
                  <a:srgbClr val="FFFFFF"/>
                </a:solidFill>
                <a:latin typeface="Arial"/>
                <a:ea typeface="Arial"/>
                <a:cs typeface="Arial"/>
                <a:sym typeface="Arial"/>
              </a:defRPr>
            </a:lvl7pPr>
            <a:lvl8pPr marL="25400" marR="0" lvl="7" indent="0" algn="l" rtl="0">
              <a:lnSpc>
                <a:spcPct val="100000"/>
              </a:lnSpc>
              <a:spcBef>
                <a:spcPts val="0"/>
              </a:spcBef>
              <a:spcAft>
                <a:spcPts val="0"/>
              </a:spcAft>
              <a:buSzPts val="600"/>
              <a:buNone/>
              <a:defRPr sz="600" b="1" i="0" u="none" strike="noStrike" cap="none">
                <a:solidFill>
                  <a:srgbClr val="FFFFFF"/>
                </a:solidFill>
                <a:latin typeface="Arial"/>
                <a:ea typeface="Arial"/>
                <a:cs typeface="Arial"/>
                <a:sym typeface="Arial"/>
              </a:defRPr>
            </a:lvl8pPr>
            <a:lvl9pPr marL="25400" marR="0" lvl="8" indent="0" algn="l" rtl="0">
              <a:lnSpc>
                <a:spcPct val="100000"/>
              </a:lnSpc>
              <a:spcBef>
                <a:spcPts val="0"/>
              </a:spcBef>
              <a:spcAft>
                <a:spcPts val="0"/>
              </a:spcAft>
              <a:buSzPts val="600"/>
              <a:buNone/>
              <a:defRPr sz="600" b="1" i="0" u="none" strike="noStrike" cap="none">
                <a:solidFill>
                  <a:srgbClr val="FFFFFF"/>
                </a:solidFill>
                <a:latin typeface="Arial"/>
                <a:ea typeface="Arial"/>
                <a:cs typeface="Arial"/>
                <a:sym typeface="Arial"/>
              </a:defRPr>
            </a:lvl9pPr>
          </a:lstStyle>
          <a:p>
            <a:pPr marL="2540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4"/>
        <p:cNvGrpSpPr/>
        <p:nvPr/>
      </p:nvGrpSpPr>
      <p:grpSpPr>
        <a:xfrm>
          <a:off x="0" y="0"/>
          <a:ext cx="0" cy="0"/>
          <a:chOff x="0" y="0"/>
          <a:chExt cx="0" cy="0"/>
        </a:xfrm>
      </p:grpSpPr>
      <p:sp>
        <p:nvSpPr>
          <p:cNvPr id="55" name="Google Shape;55;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lt1"/>
              </a:buClr>
              <a:buSzPts val="1800"/>
              <a:buNone/>
              <a:defRPr sz="1800">
                <a:solidFill>
                  <a:schemeClr val="lt1"/>
                </a:solidFill>
              </a:defRPr>
            </a:lvl1pPr>
            <a:lvl2pPr lvl="1" algn="ctr" rtl="0">
              <a:lnSpc>
                <a:spcPct val="90000"/>
              </a:lnSpc>
              <a:spcBef>
                <a:spcPts val="400"/>
              </a:spcBef>
              <a:spcAft>
                <a:spcPts val="0"/>
              </a:spcAft>
              <a:buClr>
                <a:schemeClr val="lt1"/>
              </a:buClr>
              <a:buSzPts val="1500"/>
              <a:buNone/>
              <a:defRPr sz="1500"/>
            </a:lvl2pPr>
            <a:lvl3pPr lvl="2" algn="ctr" rtl="0">
              <a:lnSpc>
                <a:spcPct val="90000"/>
              </a:lnSpc>
              <a:spcBef>
                <a:spcPts val="400"/>
              </a:spcBef>
              <a:spcAft>
                <a:spcPts val="0"/>
              </a:spcAft>
              <a:buClr>
                <a:schemeClr val="lt1"/>
              </a:buClr>
              <a:buSzPts val="1400"/>
              <a:buNone/>
              <a:defRPr sz="1400"/>
            </a:lvl3pPr>
            <a:lvl4pPr lvl="3" algn="ctr" rtl="0">
              <a:lnSpc>
                <a:spcPct val="90000"/>
              </a:lnSpc>
              <a:spcBef>
                <a:spcPts val="400"/>
              </a:spcBef>
              <a:spcAft>
                <a:spcPts val="0"/>
              </a:spcAft>
              <a:buClr>
                <a:schemeClr val="lt1"/>
              </a:buClr>
              <a:buSzPts val="1200"/>
              <a:buNone/>
              <a:defRPr sz="1200"/>
            </a:lvl4pPr>
            <a:lvl5pPr lvl="4" algn="ctr" rtl="0">
              <a:lnSpc>
                <a:spcPct val="90000"/>
              </a:lnSpc>
              <a:spcBef>
                <a:spcPts val="400"/>
              </a:spcBef>
              <a:spcAft>
                <a:spcPts val="0"/>
              </a:spcAft>
              <a:buClr>
                <a:schemeClr val="lt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6" name="Google Shape;56;p14"/>
          <p:cNvSpPr txBox="1">
            <a:spLocks noGrp="1"/>
          </p:cNvSpPr>
          <p:nvPr>
            <p:ph type="title"/>
          </p:nvPr>
        </p:nvSpPr>
        <p:spPr>
          <a:xfrm>
            <a:off x="628650" y="654844"/>
            <a:ext cx="7886700" cy="9942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rgbClr val="AA802E"/>
              </a:buClr>
              <a:buSzPts val="14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2653507769"/>
      </p:ext>
    </p:extLst>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2111198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age Break 1">
  <p:cSld name="Page Break 1">
    <p:spTree>
      <p:nvGrpSpPr>
        <p:cNvPr id="1" name="Shape 58"/>
        <p:cNvGrpSpPr/>
        <p:nvPr/>
      </p:nvGrpSpPr>
      <p:grpSpPr>
        <a:xfrm>
          <a:off x="0" y="0"/>
          <a:ext cx="0" cy="0"/>
          <a:chOff x="0" y="0"/>
          <a:chExt cx="0" cy="0"/>
        </a:xfrm>
      </p:grpSpPr>
      <p:pic>
        <p:nvPicPr>
          <p:cNvPr id="59" name="Google Shape;59;p16" descr="A person sitting at a desk with a computer&#10;&#10;Description automatically generated"/>
          <p:cNvPicPr preferRelativeResize="0"/>
          <p:nvPr/>
        </p:nvPicPr>
        <p:blipFill rotWithShape="1">
          <a:blip r:embed="rId2">
            <a:alphaModFix/>
          </a:blip>
          <a:srcRect l="1361"/>
          <a:stretch/>
        </p:blipFill>
        <p:spPr>
          <a:xfrm>
            <a:off x="4012001" y="392205"/>
            <a:ext cx="6595873" cy="4463554"/>
          </a:xfrm>
          <a:custGeom>
            <a:avLst/>
            <a:gdLst/>
            <a:ahLst/>
            <a:cxnLst/>
            <a:rect l="l" t="t" r="r" b="b"/>
            <a:pathLst>
              <a:path w="8678780" h="5873097" extrusionOk="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
        <p:nvSpPr>
          <p:cNvPr id="60" name="Google Shape;60;p16"/>
          <p:cNvSpPr txBox="1">
            <a:spLocks noGrp="1"/>
          </p:cNvSpPr>
          <p:nvPr>
            <p:ph type="title"/>
          </p:nvPr>
        </p:nvSpPr>
        <p:spPr>
          <a:xfrm>
            <a:off x="100925" y="1314425"/>
            <a:ext cx="4150800" cy="994200"/>
          </a:xfrm>
          <a:prstGeom prst="rect">
            <a:avLst/>
          </a:prstGeom>
        </p:spPr>
        <p:txBody>
          <a:bodyPr spcFirstLastPara="1" wrap="square" lIns="68575" tIns="34275" rIns="68575" bIns="34275" anchor="t" anchorCtr="0">
            <a:normAutofit/>
          </a:bodyPr>
          <a:lstStyle>
            <a:lvl1pPr lvl="0" rtl="0">
              <a:spcBef>
                <a:spcPts val="0"/>
              </a:spcBef>
              <a:spcAft>
                <a:spcPts val="0"/>
              </a:spcAft>
              <a:buClr>
                <a:srgbClr val="AA802E"/>
              </a:buClr>
              <a:buSzPts val="3300"/>
              <a:buNone/>
              <a:defRPr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1" name="Google Shape;61;p16"/>
          <p:cNvSpPr txBox="1">
            <a:spLocks noGrp="1"/>
          </p:cNvSpPr>
          <p:nvPr>
            <p:ph type="title" idx="2"/>
          </p:nvPr>
        </p:nvSpPr>
        <p:spPr>
          <a:xfrm>
            <a:off x="84175" y="2341325"/>
            <a:ext cx="3117600" cy="7590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A9FFD7"/>
              </a:buClr>
              <a:buSzPts val="1400"/>
              <a:buNone/>
              <a:defRPr sz="1400" b="1" i="0" u="none" strike="noStrike" cap="non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415679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age Break 2">
  <p:cSld name="Page Break 2">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91000" y="1340650"/>
            <a:ext cx="3582600" cy="994200"/>
          </a:xfrm>
          <a:prstGeom prst="rect">
            <a:avLst/>
          </a:prstGeom>
        </p:spPr>
        <p:txBody>
          <a:bodyPr spcFirstLastPara="1" wrap="square" lIns="68575" tIns="34275" rIns="68575" bIns="34275" anchor="t" anchorCtr="0">
            <a:normAutofit/>
          </a:bodyPr>
          <a:lstStyle>
            <a:lvl1pPr lvl="0" rtl="0">
              <a:spcBef>
                <a:spcPts val="0"/>
              </a:spcBef>
              <a:spcAft>
                <a:spcPts val="0"/>
              </a:spcAft>
              <a:buClr>
                <a:srgbClr val="AA802E"/>
              </a:buClr>
              <a:buSzPts val="3000"/>
              <a:buNone/>
              <a:defRPr sz="3000"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64" name="Google Shape;64;p17" descr="A person wearing headphones and using a computer&#10;&#10;Description automatically generated"/>
          <p:cNvPicPr preferRelativeResize="0"/>
          <p:nvPr/>
        </p:nvPicPr>
        <p:blipFill rotWithShape="1">
          <a:blip r:embed="rId2">
            <a:alphaModFix/>
          </a:blip>
          <a:srcRect b="7278"/>
          <a:stretch/>
        </p:blipFill>
        <p:spPr>
          <a:xfrm>
            <a:off x="3360766" y="267908"/>
            <a:ext cx="7097877" cy="4395784"/>
          </a:xfrm>
          <a:custGeom>
            <a:avLst/>
            <a:gdLst/>
            <a:ahLst/>
            <a:cxnLst/>
            <a:rect l="l" t="t" r="r" b="b"/>
            <a:pathLst>
              <a:path w="8500451" h="5783926" extrusionOk="0">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
        <p:nvSpPr>
          <p:cNvPr id="65" name="Google Shape;65;p17"/>
          <p:cNvSpPr txBox="1">
            <a:spLocks noGrp="1"/>
          </p:cNvSpPr>
          <p:nvPr>
            <p:ph type="title" idx="2"/>
          </p:nvPr>
        </p:nvSpPr>
        <p:spPr>
          <a:xfrm>
            <a:off x="84175" y="2341325"/>
            <a:ext cx="3117600" cy="7590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A9FFD7"/>
              </a:buClr>
              <a:buSzPts val="1400"/>
              <a:buNone/>
              <a:defRPr sz="1400" b="1" i="0" u="none" strike="noStrike" cap="non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62949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age Break 3">
  <p:cSld name="Page Break 3">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91000" y="1340650"/>
            <a:ext cx="3582600" cy="994200"/>
          </a:xfrm>
          <a:prstGeom prst="rect">
            <a:avLst/>
          </a:prstGeom>
        </p:spPr>
        <p:txBody>
          <a:bodyPr spcFirstLastPara="1" wrap="square" lIns="68575" tIns="34275" rIns="68575" bIns="34275" anchor="t" anchorCtr="0">
            <a:normAutofit/>
          </a:bodyPr>
          <a:lstStyle>
            <a:lvl1pPr lvl="0" rtl="0">
              <a:spcBef>
                <a:spcPts val="0"/>
              </a:spcBef>
              <a:spcAft>
                <a:spcPts val="0"/>
              </a:spcAft>
              <a:buClr>
                <a:srgbClr val="AA802E"/>
              </a:buClr>
              <a:buSzPts val="3000"/>
              <a:buNone/>
              <a:defRPr sz="3000"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8" name="Google Shape;68;p18"/>
          <p:cNvSpPr txBox="1">
            <a:spLocks noGrp="1"/>
          </p:cNvSpPr>
          <p:nvPr>
            <p:ph type="title" idx="2"/>
          </p:nvPr>
        </p:nvSpPr>
        <p:spPr>
          <a:xfrm>
            <a:off x="84175" y="2341325"/>
            <a:ext cx="3117600" cy="7590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A9FFD7"/>
              </a:buClr>
              <a:buSzPts val="1400"/>
              <a:buNone/>
              <a:defRPr sz="1400" b="1" i="0" u="none" strike="noStrike" cap="non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a:endParaRPr/>
          </a:p>
        </p:txBody>
      </p:sp>
      <p:pic>
        <p:nvPicPr>
          <p:cNvPr id="69" name="Google Shape;69;p18" descr="A group of people looking at a computer screen&#10;&#10;Description automatically generated"/>
          <p:cNvPicPr preferRelativeResize="0"/>
          <p:nvPr/>
        </p:nvPicPr>
        <p:blipFill rotWithShape="1">
          <a:blip r:embed="rId2">
            <a:alphaModFix/>
          </a:blip>
          <a:srcRect t="7278"/>
          <a:stretch/>
        </p:blipFill>
        <p:spPr>
          <a:xfrm>
            <a:off x="3277975" y="248525"/>
            <a:ext cx="6566598" cy="4251186"/>
          </a:xfrm>
          <a:custGeom>
            <a:avLst/>
            <a:gdLst/>
            <a:ahLst/>
            <a:cxnLst/>
            <a:rect l="l" t="t" r="r" b="b"/>
            <a:pathLst>
              <a:path w="8500451" h="5783926" extrusionOk="0">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a:noFill/>
          <a:ln>
            <a:noFill/>
          </a:ln>
        </p:spPr>
      </p:pic>
    </p:spTree>
    <p:extLst>
      <p:ext uri="{BB962C8B-B14F-4D97-AF65-F5344CB8AC3E}">
        <p14:creationId xmlns:p14="http://schemas.microsoft.com/office/powerpoint/2010/main" val="3242635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age Break 4">
  <p:cSld name="Page Break 4">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91000" y="1340650"/>
            <a:ext cx="3582600" cy="994200"/>
          </a:xfrm>
          <a:prstGeom prst="rect">
            <a:avLst/>
          </a:prstGeom>
        </p:spPr>
        <p:txBody>
          <a:bodyPr spcFirstLastPara="1" wrap="square" lIns="68575" tIns="34275" rIns="68575" bIns="34275" anchor="t" anchorCtr="0">
            <a:normAutofit/>
          </a:bodyPr>
          <a:lstStyle>
            <a:lvl1pPr lvl="0" rtl="0">
              <a:spcBef>
                <a:spcPts val="0"/>
              </a:spcBef>
              <a:spcAft>
                <a:spcPts val="0"/>
              </a:spcAft>
              <a:buClr>
                <a:srgbClr val="AA802E"/>
              </a:buClr>
              <a:buSzPts val="3000"/>
              <a:buNone/>
              <a:defRPr sz="3000"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2" name="Google Shape;72;p19"/>
          <p:cNvSpPr txBox="1">
            <a:spLocks noGrp="1"/>
          </p:cNvSpPr>
          <p:nvPr>
            <p:ph type="title" idx="2"/>
          </p:nvPr>
        </p:nvSpPr>
        <p:spPr>
          <a:xfrm>
            <a:off x="84175" y="2341325"/>
            <a:ext cx="3117600" cy="7590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A9FFD7"/>
              </a:buClr>
              <a:buSzPts val="1400"/>
              <a:buNone/>
              <a:defRPr sz="1400" b="1" i="0" u="none" strike="noStrike" cap="non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a:endParaRPr/>
          </a:p>
        </p:txBody>
      </p:sp>
      <p:pic>
        <p:nvPicPr>
          <p:cNvPr id="73" name="Google Shape;73;p19" descr="A person sitting at a desk with a computer&#10;&#10;Description automatically generated"/>
          <p:cNvPicPr preferRelativeResize="0"/>
          <p:nvPr/>
        </p:nvPicPr>
        <p:blipFill rotWithShape="1">
          <a:blip r:embed="rId2">
            <a:alphaModFix/>
          </a:blip>
          <a:srcRect l="1361"/>
          <a:stretch/>
        </p:blipFill>
        <p:spPr>
          <a:xfrm>
            <a:off x="4026789" y="342900"/>
            <a:ext cx="6617570" cy="4478236"/>
          </a:xfrm>
          <a:custGeom>
            <a:avLst/>
            <a:gdLst/>
            <a:ahLst/>
            <a:cxnLst/>
            <a:rect l="l" t="t" r="r" b="b"/>
            <a:pathLst>
              <a:path w="8678780" h="5873097" extrusionOk="0">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ln>
            <a:noFill/>
          </a:ln>
        </p:spPr>
      </p:pic>
    </p:spTree>
    <p:extLst>
      <p:ext uri="{BB962C8B-B14F-4D97-AF65-F5344CB8AC3E}">
        <p14:creationId xmlns:p14="http://schemas.microsoft.com/office/powerpoint/2010/main" val="3739729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age Break 5">
  <p:cSld name="Page Break 5">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91000" y="1340650"/>
            <a:ext cx="3582600" cy="994200"/>
          </a:xfrm>
          <a:prstGeom prst="rect">
            <a:avLst/>
          </a:prstGeom>
        </p:spPr>
        <p:txBody>
          <a:bodyPr spcFirstLastPara="1" wrap="square" lIns="68575" tIns="34275" rIns="68575" bIns="34275" anchor="t" anchorCtr="0">
            <a:normAutofit/>
          </a:bodyPr>
          <a:lstStyle>
            <a:lvl1pPr lvl="0" rtl="0">
              <a:spcBef>
                <a:spcPts val="0"/>
              </a:spcBef>
              <a:spcAft>
                <a:spcPts val="0"/>
              </a:spcAft>
              <a:buClr>
                <a:srgbClr val="AA802E"/>
              </a:buClr>
              <a:buSzPts val="3000"/>
              <a:buNone/>
              <a:defRPr sz="3000" b="1">
                <a:solidFill>
                  <a:srgbClr val="AA802E"/>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20"/>
          <p:cNvSpPr txBox="1">
            <a:spLocks noGrp="1"/>
          </p:cNvSpPr>
          <p:nvPr>
            <p:ph type="title" idx="2"/>
          </p:nvPr>
        </p:nvSpPr>
        <p:spPr>
          <a:xfrm>
            <a:off x="84175" y="2341325"/>
            <a:ext cx="3117600" cy="7590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A9FFD7"/>
              </a:buClr>
              <a:buSzPts val="1400"/>
              <a:buNone/>
              <a:defRPr sz="1400" b="1" i="0" u="none" strike="noStrike" cap="none">
                <a:solidFill>
                  <a:srgbClr val="A9FFD7"/>
                </a:solidFill>
              </a:defRPr>
            </a:lvl1pPr>
            <a:lvl2pPr lvl="1" rtl="0">
              <a:spcBef>
                <a:spcPts val="0"/>
              </a:spcBef>
              <a:spcAft>
                <a:spcPts val="0"/>
              </a:spcAft>
              <a:buSzPts val="1100"/>
              <a:buFont typeface="Montserrat"/>
              <a:buNone/>
              <a:defRPr sz="1400">
                <a:latin typeface="Montserrat"/>
                <a:ea typeface="Montserrat"/>
                <a:cs typeface="Montserrat"/>
                <a:sym typeface="Montserrat"/>
              </a:defRPr>
            </a:lvl2pPr>
            <a:lvl3pPr lvl="2" rtl="0">
              <a:spcBef>
                <a:spcPts val="0"/>
              </a:spcBef>
              <a:spcAft>
                <a:spcPts val="0"/>
              </a:spcAft>
              <a:buSzPts val="1100"/>
              <a:buFont typeface="Montserrat"/>
              <a:buNone/>
              <a:defRPr sz="1400">
                <a:latin typeface="Montserrat"/>
                <a:ea typeface="Montserrat"/>
                <a:cs typeface="Montserrat"/>
                <a:sym typeface="Montserrat"/>
              </a:defRPr>
            </a:lvl3pPr>
            <a:lvl4pPr lvl="3" rtl="0">
              <a:spcBef>
                <a:spcPts val="0"/>
              </a:spcBef>
              <a:spcAft>
                <a:spcPts val="0"/>
              </a:spcAft>
              <a:buSzPts val="1100"/>
              <a:buFont typeface="Montserrat"/>
              <a:buNone/>
              <a:defRPr sz="1400">
                <a:latin typeface="Montserrat"/>
                <a:ea typeface="Montserrat"/>
                <a:cs typeface="Montserrat"/>
                <a:sym typeface="Montserrat"/>
              </a:defRPr>
            </a:lvl4pPr>
            <a:lvl5pPr lvl="4" rtl="0">
              <a:spcBef>
                <a:spcPts val="0"/>
              </a:spcBef>
              <a:spcAft>
                <a:spcPts val="0"/>
              </a:spcAft>
              <a:buSzPts val="1100"/>
              <a:buFont typeface="Montserrat"/>
              <a:buNone/>
              <a:defRPr sz="1400">
                <a:latin typeface="Montserrat"/>
                <a:ea typeface="Montserrat"/>
                <a:cs typeface="Montserrat"/>
                <a:sym typeface="Montserrat"/>
              </a:defRPr>
            </a:lvl5pPr>
            <a:lvl6pPr lvl="5" rtl="0">
              <a:spcBef>
                <a:spcPts val="0"/>
              </a:spcBef>
              <a:spcAft>
                <a:spcPts val="0"/>
              </a:spcAft>
              <a:buSzPts val="1100"/>
              <a:buFont typeface="Montserrat"/>
              <a:buNone/>
              <a:defRPr sz="1400">
                <a:latin typeface="Montserrat"/>
                <a:ea typeface="Montserrat"/>
                <a:cs typeface="Montserrat"/>
                <a:sym typeface="Montserrat"/>
              </a:defRPr>
            </a:lvl6pPr>
            <a:lvl7pPr lvl="6" rtl="0">
              <a:spcBef>
                <a:spcPts val="0"/>
              </a:spcBef>
              <a:spcAft>
                <a:spcPts val="0"/>
              </a:spcAft>
              <a:buSzPts val="1100"/>
              <a:buFont typeface="Montserrat"/>
              <a:buNone/>
              <a:defRPr sz="1400">
                <a:latin typeface="Montserrat"/>
                <a:ea typeface="Montserrat"/>
                <a:cs typeface="Montserrat"/>
                <a:sym typeface="Montserrat"/>
              </a:defRPr>
            </a:lvl7pPr>
            <a:lvl8pPr lvl="7" rtl="0">
              <a:spcBef>
                <a:spcPts val="0"/>
              </a:spcBef>
              <a:spcAft>
                <a:spcPts val="0"/>
              </a:spcAft>
              <a:buSzPts val="1100"/>
              <a:buFont typeface="Montserrat"/>
              <a:buNone/>
              <a:defRPr sz="1400">
                <a:latin typeface="Montserrat"/>
                <a:ea typeface="Montserrat"/>
                <a:cs typeface="Montserrat"/>
                <a:sym typeface="Montserrat"/>
              </a:defRPr>
            </a:lvl8pPr>
            <a:lvl9pPr lvl="8" rtl="0">
              <a:spcBef>
                <a:spcPts val="0"/>
              </a:spcBef>
              <a:spcAft>
                <a:spcPts val="0"/>
              </a:spcAft>
              <a:buSzPts val="1100"/>
              <a:buFont typeface="Montserrat"/>
              <a:buNone/>
              <a:defRPr sz="1400">
                <a:latin typeface="Montserrat"/>
                <a:ea typeface="Montserrat"/>
                <a:cs typeface="Montserrat"/>
                <a:sym typeface="Montserrat"/>
              </a:defRPr>
            </a:lvl9pPr>
          </a:lstStyle>
          <a:p>
            <a:endParaRPr/>
          </a:p>
        </p:txBody>
      </p:sp>
      <p:pic>
        <p:nvPicPr>
          <p:cNvPr id="77" name="Google Shape;77;p20" descr="A person laughing at a computer&#10;&#10;Description automatically generated"/>
          <p:cNvPicPr preferRelativeResize="0"/>
          <p:nvPr/>
        </p:nvPicPr>
        <p:blipFill rotWithShape="1">
          <a:blip r:embed="rId2">
            <a:alphaModFix/>
          </a:blip>
          <a:srcRect l="6289" r="2285"/>
          <a:stretch/>
        </p:blipFill>
        <p:spPr>
          <a:xfrm>
            <a:off x="4414707" y="0"/>
            <a:ext cx="6209661" cy="4533613"/>
          </a:xfrm>
          <a:custGeom>
            <a:avLst/>
            <a:gdLst/>
            <a:ahLst/>
            <a:cxnLst/>
            <a:rect l="l" t="t" r="r" b="b"/>
            <a:pathLst>
              <a:path w="8279548" h="6044817" extrusionOk="0">
                <a:moveTo>
                  <a:pt x="8670" y="3353401"/>
                </a:moveTo>
                <a:lnTo>
                  <a:pt x="9145" y="3371492"/>
                </a:lnTo>
                <a:cubicBezTo>
                  <a:pt x="9699" y="3387565"/>
                  <a:pt x="10447" y="3405952"/>
                  <a:pt x="11359" y="3425479"/>
                </a:cubicBezTo>
                <a:lnTo>
                  <a:pt x="12840" y="3453616"/>
                </a:lnTo>
                <a:lnTo>
                  <a:pt x="10088" y="3453505"/>
                </a:lnTo>
                <a:cubicBezTo>
                  <a:pt x="-1786" y="3446192"/>
                  <a:pt x="-2668" y="3413238"/>
                  <a:pt x="4780" y="3369666"/>
                </a:cubicBezTo>
                <a:close/>
                <a:moveTo>
                  <a:pt x="8372" y="3312218"/>
                </a:moveTo>
                <a:cubicBezTo>
                  <a:pt x="8874" y="3309151"/>
                  <a:pt x="9584" y="3310642"/>
                  <a:pt x="10474" y="3315559"/>
                </a:cubicBezTo>
                <a:lnTo>
                  <a:pt x="13062" y="3335036"/>
                </a:lnTo>
                <a:lnTo>
                  <a:pt x="8670" y="3353401"/>
                </a:lnTo>
                <a:lnTo>
                  <a:pt x="8092" y="3331389"/>
                </a:lnTo>
                <a:cubicBezTo>
                  <a:pt x="7953" y="3321118"/>
                  <a:pt x="8037" y="3314336"/>
                  <a:pt x="8372" y="3312218"/>
                </a:cubicBezTo>
                <a:close/>
                <a:moveTo>
                  <a:pt x="7241326" y="1569777"/>
                </a:moveTo>
                <a:cubicBezTo>
                  <a:pt x="7223035" y="1582267"/>
                  <a:pt x="7204746" y="1594758"/>
                  <a:pt x="7186456" y="1607248"/>
                </a:cubicBezTo>
                <a:cubicBezTo>
                  <a:pt x="7196717" y="1604126"/>
                  <a:pt x="7207869" y="1601003"/>
                  <a:pt x="7218575" y="1597880"/>
                </a:cubicBezTo>
                <a:cubicBezTo>
                  <a:pt x="7227497" y="1590296"/>
                  <a:pt x="7236865" y="1583160"/>
                  <a:pt x="7245787" y="1575129"/>
                </a:cubicBezTo>
                <a:cubicBezTo>
                  <a:pt x="7244449" y="1573345"/>
                  <a:pt x="7242665" y="1571561"/>
                  <a:pt x="7241326" y="1569777"/>
                </a:cubicBezTo>
                <a:close/>
                <a:moveTo>
                  <a:pt x="6913001" y="943907"/>
                </a:moveTo>
                <a:cubicBezTo>
                  <a:pt x="6803262" y="1018851"/>
                  <a:pt x="6693523" y="1094241"/>
                  <a:pt x="6583784" y="1169185"/>
                </a:cubicBezTo>
                <a:cubicBezTo>
                  <a:pt x="6585569" y="1170969"/>
                  <a:pt x="6586907" y="1172754"/>
                  <a:pt x="6588692" y="1174538"/>
                </a:cubicBezTo>
                <a:cubicBezTo>
                  <a:pt x="6709136" y="1111193"/>
                  <a:pt x="6822890" y="1040710"/>
                  <a:pt x="6913001" y="943907"/>
                </a:cubicBezTo>
                <a:close/>
                <a:moveTo>
                  <a:pt x="7619780" y="253"/>
                </a:moveTo>
                <a:cubicBezTo>
                  <a:pt x="7623962" y="-472"/>
                  <a:pt x="7628088" y="197"/>
                  <a:pt x="7631657" y="4435"/>
                </a:cubicBezTo>
                <a:cubicBezTo>
                  <a:pt x="7637902" y="11572"/>
                  <a:pt x="7632550" y="20049"/>
                  <a:pt x="7628088" y="26294"/>
                </a:cubicBezTo>
                <a:cubicBezTo>
                  <a:pt x="7620059" y="37446"/>
                  <a:pt x="7612921" y="48152"/>
                  <a:pt x="7609799" y="61535"/>
                </a:cubicBezTo>
                <a:cubicBezTo>
                  <a:pt x="7607569" y="70457"/>
                  <a:pt x="7605337" y="80271"/>
                  <a:pt x="7611583" y="86962"/>
                </a:cubicBezTo>
                <a:cubicBezTo>
                  <a:pt x="7637456" y="115512"/>
                  <a:pt x="7618720" y="128895"/>
                  <a:pt x="7596416" y="144062"/>
                </a:cubicBezTo>
                <a:cubicBezTo>
                  <a:pt x="7565636" y="164583"/>
                  <a:pt x="7553591" y="194916"/>
                  <a:pt x="7560728" y="231050"/>
                </a:cubicBezTo>
                <a:cubicBezTo>
                  <a:pt x="7563405" y="245772"/>
                  <a:pt x="7561621" y="254693"/>
                  <a:pt x="7543330" y="254247"/>
                </a:cubicBezTo>
                <a:cubicBezTo>
                  <a:pt x="7536194" y="254247"/>
                  <a:pt x="7534409" y="259155"/>
                  <a:pt x="7531732" y="264507"/>
                </a:cubicBezTo>
                <a:cubicBezTo>
                  <a:pt x="7474633" y="390752"/>
                  <a:pt x="7392105" y="501383"/>
                  <a:pt x="7295303" y="603092"/>
                </a:cubicBezTo>
                <a:cubicBezTo>
                  <a:pt x="7216791" y="685620"/>
                  <a:pt x="7130248" y="760117"/>
                  <a:pt x="7040584" y="832385"/>
                </a:cubicBezTo>
                <a:cubicBezTo>
                  <a:pt x="7037908" y="834615"/>
                  <a:pt x="7035231" y="837291"/>
                  <a:pt x="7033892" y="841752"/>
                </a:cubicBezTo>
                <a:cubicBezTo>
                  <a:pt x="7076271" y="832831"/>
                  <a:pt x="7112851" y="814540"/>
                  <a:pt x="7148093" y="794021"/>
                </a:cubicBezTo>
                <a:cubicBezTo>
                  <a:pt x="7241772" y="739597"/>
                  <a:pt x="7320730" y="669114"/>
                  <a:pt x="7400581" y="599969"/>
                </a:cubicBezTo>
                <a:cubicBezTo>
                  <a:pt x="7449206" y="557591"/>
                  <a:pt x="7499167" y="516550"/>
                  <a:pt x="7552699" y="479079"/>
                </a:cubicBezTo>
                <a:cubicBezTo>
                  <a:pt x="7561621" y="472833"/>
                  <a:pt x="7567866" y="464803"/>
                  <a:pt x="7574111" y="456774"/>
                </a:cubicBezTo>
                <a:cubicBezTo>
                  <a:pt x="7577680" y="452313"/>
                  <a:pt x="7582140" y="448298"/>
                  <a:pt x="7589278" y="450083"/>
                </a:cubicBezTo>
                <a:cubicBezTo>
                  <a:pt x="7598201" y="452313"/>
                  <a:pt x="7599092" y="459004"/>
                  <a:pt x="7599985" y="465696"/>
                </a:cubicBezTo>
                <a:cubicBezTo>
                  <a:pt x="7602661" y="487108"/>
                  <a:pt x="7596862" y="506290"/>
                  <a:pt x="7585709" y="524580"/>
                </a:cubicBezTo>
                <a:cubicBezTo>
                  <a:pt x="7556713" y="571419"/>
                  <a:pt x="7513889" y="607553"/>
                  <a:pt x="7469725" y="641903"/>
                </a:cubicBezTo>
                <a:cubicBezTo>
                  <a:pt x="7412626" y="686066"/>
                  <a:pt x="7357310" y="732014"/>
                  <a:pt x="7306902" y="782422"/>
                </a:cubicBezTo>
                <a:cubicBezTo>
                  <a:pt x="7303333" y="785991"/>
                  <a:pt x="7296642" y="788221"/>
                  <a:pt x="7298872" y="798481"/>
                </a:cubicBezTo>
                <a:cubicBezTo>
                  <a:pt x="7330544" y="774838"/>
                  <a:pt x="7360433" y="751642"/>
                  <a:pt x="7390767" y="729336"/>
                </a:cubicBezTo>
                <a:cubicBezTo>
                  <a:pt x="7420655" y="707032"/>
                  <a:pt x="7450990" y="684727"/>
                  <a:pt x="7480878" y="662869"/>
                </a:cubicBezTo>
                <a:cubicBezTo>
                  <a:pt x="7488016" y="657516"/>
                  <a:pt x="7495599" y="649932"/>
                  <a:pt x="7505859" y="656624"/>
                </a:cubicBezTo>
                <a:cubicBezTo>
                  <a:pt x="7516565" y="663315"/>
                  <a:pt x="7515227" y="674467"/>
                  <a:pt x="7512550" y="683389"/>
                </a:cubicBezTo>
                <a:cubicBezTo>
                  <a:pt x="7504075" y="709708"/>
                  <a:pt x="7489353" y="732905"/>
                  <a:pt x="7469725" y="753426"/>
                </a:cubicBezTo>
                <a:cubicBezTo>
                  <a:pt x="7402812" y="821232"/>
                  <a:pt x="7325638" y="879670"/>
                  <a:pt x="7253816" y="943015"/>
                </a:cubicBezTo>
                <a:cubicBezTo>
                  <a:pt x="7215006" y="977365"/>
                  <a:pt x="7179319" y="1013945"/>
                  <a:pt x="7145415" y="1051862"/>
                </a:cubicBezTo>
                <a:cubicBezTo>
                  <a:pt x="7137832" y="1060338"/>
                  <a:pt x="7138279" y="1068368"/>
                  <a:pt x="7140509" y="1078182"/>
                </a:cubicBezTo>
                <a:cubicBezTo>
                  <a:pt x="7149430" y="1117885"/>
                  <a:pt x="7135602" y="1131267"/>
                  <a:pt x="7090992" y="1123684"/>
                </a:cubicBezTo>
                <a:cubicBezTo>
                  <a:pt x="7077164" y="1121452"/>
                  <a:pt x="7067796" y="1123684"/>
                  <a:pt x="7059320" y="1133051"/>
                </a:cubicBezTo>
                <a:cubicBezTo>
                  <a:pt x="6956718" y="1249035"/>
                  <a:pt x="6835381" y="1346730"/>
                  <a:pt x="6702891" y="1433718"/>
                </a:cubicBezTo>
                <a:cubicBezTo>
                  <a:pt x="6648914" y="1468959"/>
                  <a:pt x="6593152" y="1502417"/>
                  <a:pt x="6536499" y="1533643"/>
                </a:cubicBezTo>
                <a:cubicBezTo>
                  <a:pt x="6536499" y="1535873"/>
                  <a:pt x="6536499" y="1538551"/>
                  <a:pt x="6536499" y="1540781"/>
                </a:cubicBezTo>
                <a:cubicBezTo>
                  <a:pt x="6536945" y="1543903"/>
                  <a:pt x="6537391" y="1545687"/>
                  <a:pt x="6537836" y="1548365"/>
                </a:cubicBezTo>
                <a:cubicBezTo>
                  <a:pt x="6617688" y="1500186"/>
                  <a:pt x="6696646" y="1450670"/>
                  <a:pt x="6773821" y="1398477"/>
                </a:cubicBezTo>
                <a:cubicBezTo>
                  <a:pt x="6983038" y="1257066"/>
                  <a:pt x="7182888" y="1105393"/>
                  <a:pt x="7385860" y="957290"/>
                </a:cubicBezTo>
                <a:cubicBezTo>
                  <a:pt x="7454112" y="907327"/>
                  <a:pt x="7508089" y="843536"/>
                  <a:pt x="7569650" y="787329"/>
                </a:cubicBezTo>
                <a:cubicBezTo>
                  <a:pt x="7610691" y="749857"/>
                  <a:pt x="7649948" y="710601"/>
                  <a:pt x="7697679" y="679821"/>
                </a:cubicBezTo>
                <a:cubicBezTo>
                  <a:pt x="7717307" y="667330"/>
                  <a:pt x="7737827" y="656177"/>
                  <a:pt x="7764147" y="659300"/>
                </a:cubicBezTo>
                <a:cubicBezTo>
                  <a:pt x="7774407" y="660639"/>
                  <a:pt x="7786005" y="663315"/>
                  <a:pt x="7789574" y="674913"/>
                </a:cubicBezTo>
                <a:cubicBezTo>
                  <a:pt x="7792698" y="686512"/>
                  <a:pt x="7783329" y="691865"/>
                  <a:pt x="7774853" y="696771"/>
                </a:cubicBezTo>
                <a:cubicBezTo>
                  <a:pt x="7772623" y="698110"/>
                  <a:pt x="7770392" y="699895"/>
                  <a:pt x="7768162" y="699895"/>
                </a:cubicBezTo>
                <a:cubicBezTo>
                  <a:pt x="7725783" y="702571"/>
                  <a:pt x="7715969" y="736474"/>
                  <a:pt x="7695894" y="761010"/>
                </a:cubicBezTo>
                <a:cubicBezTo>
                  <a:pt x="7689649" y="768593"/>
                  <a:pt x="7689203" y="776177"/>
                  <a:pt x="7695894" y="785098"/>
                </a:cubicBezTo>
                <a:cubicBezTo>
                  <a:pt x="7707940" y="801157"/>
                  <a:pt x="7699463" y="808295"/>
                  <a:pt x="7683404" y="812756"/>
                </a:cubicBezTo>
                <a:cubicBezTo>
                  <a:pt x="7667345" y="817217"/>
                  <a:pt x="7649948" y="818555"/>
                  <a:pt x="7632550" y="828816"/>
                </a:cubicBezTo>
                <a:cubicBezTo>
                  <a:pt x="7660207" y="837291"/>
                  <a:pt x="7679389" y="828370"/>
                  <a:pt x="7697233" y="817217"/>
                </a:cubicBezTo>
                <a:cubicBezTo>
                  <a:pt x="7737382" y="792682"/>
                  <a:pt x="7763254" y="756548"/>
                  <a:pt x="7787790" y="719522"/>
                </a:cubicBezTo>
                <a:cubicBezTo>
                  <a:pt x="7792698" y="712385"/>
                  <a:pt x="7796712" y="704355"/>
                  <a:pt x="7803403" y="698556"/>
                </a:cubicBezTo>
                <a:cubicBezTo>
                  <a:pt x="7815894" y="686958"/>
                  <a:pt x="7829277" y="685620"/>
                  <a:pt x="7844443" y="699895"/>
                </a:cubicBezTo>
                <a:cubicBezTo>
                  <a:pt x="7864518" y="718631"/>
                  <a:pt x="7871655" y="717292"/>
                  <a:pt x="7878347" y="693204"/>
                </a:cubicBezTo>
                <a:cubicBezTo>
                  <a:pt x="7887269" y="660639"/>
                  <a:pt x="7907343" y="637888"/>
                  <a:pt x="7941692" y="625844"/>
                </a:cubicBezTo>
                <a:cubicBezTo>
                  <a:pt x="7948829" y="623166"/>
                  <a:pt x="7956413" y="619597"/>
                  <a:pt x="7963996" y="625397"/>
                </a:cubicBezTo>
                <a:cubicBezTo>
                  <a:pt x="7972026" y="632089"/>
                  <a:pt x="7966674" y="638779"/>
                  <a:pt x="7963551" y="645026"/>
                </a:cubicBezTo>
                <a:cubicBezTo>
                  <a:pt x="7959090" y="654840"/>
                  <a:pt x="7953737" y="664653"/>
                  <a:pt x="7949722" y="674913"/>
                </a:cubicBezTo>
                <a:cubicBezTo>
                  <a:pt x="7942584" y="691419"/>
                  <a:pt x="7941245" y="708817"/>
                  <a:pt x="7954628" y="724876"/>
                </a:cubicBezTo>
                <a:cubicBezTo>
                  <a:pt x="7964443" y="736474"/>
                  <a:pt x="7963551" y="744058"/>
                  <a:pt x="7950614" y="752087"/>
                </a:cubicBezTo>
                <a:cubicBezTo>
                  <a:pt x="7909127" y="777069"/>
                  <a:pt x="7882808" y="809634"/>
                  <a:pt x="7897083" y="860488"/>
                </a:cubicBezTo>
                <a:cubicBezTo>
                  <a:pt x="7899313" y="867626"/>
                  <a:pt x="7896636" y="874764"/>
                  <a:pt x="7888161" y="874317"/>
                </a:cubicBezTo>
                <a:cubicBezTo>
                  <a:pt x="7869425" y="872979"/>
                  <a:pt x="7866303" y="884578"/>
                  <a:pt x="7860949" y="896622"/>
                </a:cubicBezTo>
                <a:cubicBezTo>
                  <a:pt x="7808757" y="1012160"/>
                  <a:pt x="7733367" y="1112977"/>
                  <a:pt x="7646379" y="1207549"/>
                </a:cubicBezTo>
                <a:cubicBezTo>
                  <a:pt x="7560282" y="1301229"/>
                  <a:pt x="7463480" y="1385094"/>
                  <a:pt x="7360433" y="1465391"/>
                </a:cubicBezTo>
                <a:cubicBezTo>
                  <a:pt x="7389429" y="1462714"/>
                  <a:pt x="7426901" y="1446209"/>
                  <a:pt x="7463034" y="1427027"/>
                </a:cubicBezTo>
                <a:cubicBezTo>
                  <a:pt x="7558498" y="1375726"/>
                  <a:pt x="7637011" y="1306135"/>
                  <a:pt x="7716861" y="1237883"/>
                </a:cubicBezTo>
                <a:cubicBezTo>
                  <a:pt x="7772623" y="1190151"/>
                  <a:pt x="7827046" y="1141081"/>
                  <a:pt x="7889500" y="1100040"/>
                </a:cubicBezTo>
                <a:cubicBezTo>
                  <a:pt x="7896636" y="1095579"/>
                  <a:pt x="7901544" y="1089780"/>
                  <a:pt x="7905559" y="1082642"/>
                </a:cubicBezTo>
                <a:cubicBezTo>
                  <a:pt x="7909127" y="1076397"/>
                  <a:pt x="7914481" y="1070598"/>
                  <a:pt x="7923848" y="1073274"/>
                </a:cubicBezTo>
                <a:cubicBezTo>
                  <a:pt x="7933216" y="1076397"/>
                  <a:pt x="7934109" y="1084427"/>
                  <a:pt x="7934109" y="1091565"/>
                </a:cubicBezTo>
                <a:cubicBezTo>
                  <a:pt x="7932770" y="1118330"/>
                  <a:pt x="7925186" y="1142419"/>
                  <a:pt x="7908682" y="1163831"/>
                </a:cubicBezTo>
                <a:cubicBezTo>
                  <a:pt x="7876563" y="1206657"/>
                  <a:pt x="7833738" y="1240114"/>
                  <a:pt x="7790913" y="1273570"/>
                </a:cubicBezTo>
                <a:cubicBezTo>
                  <a:pt x="7731582" y="1319518"/>
                  <a:pt x="7676712" y="1369481"/>
                  <a:pt x="7627197" y="1425243"/>
                </a:cubicBezTo>
                <a:cubicBezTo>
                  <a:pt x="7662883" y="1398031"/>
                  <a:pt x="7698572" y="1370372"/>
                  <a:pt x="7734705" y="1343161"/>
                </a:cubicBezTo>
                <a:cubicBezTo>
                  <a:pt x="7761917" y="1322641"/>
                  <a:pt x="7790020" y="1303012"/>
                  <a:pt x="7817678" y="1282938"/>
                </a:cubicBezTo>
                <a:cubicBezTo>
                  <a:pt x="7824370" y="1278032"/>
                  <a:pt x="7831507" y="1272679"/>
                  <a:pt x="7840874" y="1279370"/>
                </a:cubicBezTo>
                <a:cubicBezTo>
                  <a:pt x="7849351" y="1285169"/>
                  <a:pt x="7848012" y="1293645"/>
                  <a:pt x="7846228" y="1301675"/>
                </a:cubicBezTo>
                <a:cubicBezTo>
                  <a:pt x="7839537" y="1333347"/>
                  <a:pt x="7820801" y="1358774"/>
                  <a:pt x="7797604" y="1381525"/>
                </a:cubicBezTo>
                <a:cubicBezTo>
                  <a:pt x="7769501" y="1408737"/>
                  <a:pt x="7740058" y="1434611"/>
                  <a:pt x="7709724" y="1460484"/>
                </a:cubicBezTo>
                <a:cubicBezTo>
                  <a:pt x="7742288" y="1453346"/>
                  <a:pt x="7774853" y="1446209"/>
                  <a:pt x="7807418" y="1440410"/>
                </a:cubicBezTo>
                <a:cubicBezTo>
                  <a:pt x="7792698" y="1492156"/>
                  <a:pt x="7758348" y="1502417"/>
                  <a:pt x="7727568" y="1510446"/>
                </a:cubicBezTo>
                <a:cubicBezTo>
                  <a:pt x="7686080" y="1520706"/>
                  <a:pt x="7646379" y="1533643"/>
                  <a:pt x="7607122" y="1548365"/>
                </a:cubicBezTo>
                <a:cubicBezTo>
                  <a:pt x="7590617" y="1563085"/>
                  <a:pt x="7574111" y="1577361"/>
                  <a:pt x="7558052" y="1592527"/>
                </a:cubicBezTo>
                <a:cubicBezTo>
                  <a:pt x="7541546" y="1608141"/>
                  <a:pt x="7525933" y="1623754"/>
                  <a:pt x="7510320" y="1640259"/>
                </a:cubicBezTo>
                <a:cubicBezTo>
                  <a:pt x="7499167" y="1652303"/>
                  <a:pt x="7485785" y="1662564"/>
                  <a:pt x="7498721" y="1683084"/>
                </a:cubicBezTo>
                <a:cubicBezTo>
                  <a:pt x="7504521" y="1692452"/>
                  <a:pt x="7466603" y="1743307"/>
                  <a:pt x="7454558" y="1746429"/>
                </a:cubicBezTo>
                <a:cubicBezTo>
                  <a:pt x="7452773" y="1746875"/>
                  <a:pt x="7450990" y="1747322"/>
                  <a:pt x="7449652" y="1747322"/>
                </a:cubicBezTo>
                <a:cubicBezTo>
                  <a:pt x="7423777" y="1745538"/>
                  <a:pt x="7417978" y="1760705"/>
                  <a:pt x="7417532" y="1779887"/>
                </a:cubicBezTo>
                <a:cubicBezTo>
                  <a:pt x="7417087" y="1798622"/>
                  <a:pt x="7421547" y="1821819"/>
                  <a:pt x="7386306" y="1812451"/>
                </a:cubicBezTo>
                <a:cubicBezTo>
                  <a:pt x="7382291" y="1811559"/>
                  <a:pt x="7381399" y="1814235"/>
                  <a:pt x="7379615" y="1817358"/>
                </a:cubicBezTo>
                <a:cubicBezTo>
                  <a:pt x="7341251" y="1897208"/>
                  <a:pt x="7276567" y="1958770"/>
                  <a:pt x="7212776" y="2020331"/>
                </a:cubicBezTo>
                <a:cubicBezTo>
                  <a:pt x="7209207" y="2023454"/>
                  <a:pt x="7205638" y="2026576"/>
                  <a:pt x="7202070" y="2029699"/>
                </a:cubicBezTo>
                <a:cubicBezTo>
                  <a:pt x="7268983" y="2014086"/>
                  <a:pt x="7489800" y="1994011"/>
                  <a:pt x="7554483" y="2000703"/>
                </a:cubicBezTo>
                <a:cubicBezTo>
                  <a:pt x="7612029" y="2006502"/>
                  <a:pt x="7937231" y="1909254"/>
                  <a:pt x="8004591" y="1851708"/>
                </a:cubicBezTo>
                <a:cubicBezTo>
                  <a:pt x="8013959" y="1896763"/>
                  <a:pt x="7993885" y="1914606"/>
                  <a:pt x="7977825" y="1935127"/>
                </a:cubicBezTo>
                <a:cubicBezTo>
                  <a:pt x="7955075" y="1964123"/>
                  <a:pt x="7951506" y="1984644"/>
                  <a:pt x="7994331" y="2007840"/>
                </a:cubicBezTo>
                <a:cubicBezTo>
                  <a:pt x="8117007" y="2073862"/>
                  <a:pt x="8115669" y="2076092"/>
                  <a:pt x="8000576" y="2165757"/>
                </a:cubicBezTo>
                <a:cubicBezTo>
                  <a:pt x="7995223" y="2169772"/>
                  <a:pt x="7997900" y="2182708"/>
                  <a:pt x="7996561" y="2191631"/>
                </a:cubicBezTo>
                <a:cubicBezTo>
                  <a:pt x="8026450" y="2205014"/>
                  <a:pt x="8061691" y="2170218"/>
                  <a:pt x="8097378" y="2207690"/>
                </a:cubicBezTo>
                <a:cubicBezTo>
                  <a:pt x="7943477" y="2372298"/>
                  <a:pt x="7709277" y="2528878"/>
                  <a:pt x="7496937" y="2652445"/>
                </a:cubicBezTo>
                <a:cubicBezTo>
                  <a:pt x="7668683" y="2693040"/>
                  <a:pt x="7771731" y="2550290"/>
                  <a:pt x="7897975" y="2568579"/>
                </a:cubicBezTo>
                <a:cubicBezTo>
                  <a:pt x="7960875" y="2613189"/>
                  <a:pt x="7773515" y="2685456"/>
                  <a:pt x="7952398" y="2706423"/>
                </a:cubicBezTo>
                <a:cubicBezTo>
                  <a:pt x="7874778" y="2745678"/>
                  <a:pt x="7817232" y="2784043"/>
                  <a:pt x="7763701" y="2829098"/>
                </a:cubicBezTo>
                <a:cubicBezTo>
                  <a:pt x="7668683" y="2909841"/>
                  <a:pt x="7649948" y="2963373"/>
                  <a:pt x="7693664" y="3071773"/>
                </a:cubicBezTo>
                <a:cubicBezTo>
                  <a:pt x="7722660" y="3143148"/>
                  <a:pt x="7764593" y="3208723"/>
                  <a:pt x="7727568" y="3293927"/>
                </a:cubicBezTo>
                <a:cubicBezTo>
                  <a:pt x="7702141" y="3352365"/>
                  <a:pt x="7711954" y="3390729"/>
                  <a:pt x="7808311" y="3364409"/>
                </a:cubicBezTo>
                <a:cubicBezTo>
                  <a:pt x="7912249" y="3336306"/>
                  <a:pt x="7951506" y="3388945"/>
                  <a:pt x="7925186" y="3491100"/>
                </a:cubicBezTo>
                <a:cubicBezTo>
                  <a:pt x="7908235" y="3556676"/>
                  <a:pt x="7926079" y="3577197"/>
                  <a:pt x="7997454" y="3569613"/>
                </a:cubicBezTo>
                <a:cubicBezTo>
                  <a:pt x="8076413" y="3561136"/>
                  <a:pt x="8151355" y="3518312"/>
                  <a:pt x="8249050" y="3538832"/>
                </a:cubicBezTo>
                <a:cubicBezTo>
                  <a:pt x="8170985" y="3658385"/>
                  <a:pt x="8004145" y="3624482"/>
                  <a:pt x="7913142" y="3738236"/>
                </a:cubicBezTo>
                <a:cubicBezTo>
                  <a:pt x="8021543" y="3738682"/>
                  <a:pt x="8104516" y="3738236"/>
                  <a:pt x="8184813" y="3713254"/>
                </a:cubicBezTo>
                <a:cubicBezTo>
                  <a:pt x="8218270" y="3702995"/>
                  <a:pt x="8254850" y="3692735"/>
                  <a:pt x="8273586" y="3727083"/>
                </a:cubicBezTo>
                <a:cubicBezTo>
                  <a:pt x="8295890" y="3768570"/>
                  <a:pt x="8250389" y="3784184"/>
                  <a:pt x="8223177" y="3791767"/>
                </a:cubicBezTo>
                <a:cubicBezTo>
                  <a:pt x="8146449" y="3812734"/>
                  <a:pt x="8087564" y="3862249"/>
                  <a:pt x="8023773" y="3901059"/>
                </a:cubicBezTo>
                <a:cubicBezTo>
                  <a:pt x="7884146" y="3986264"/>
                  <a:pt x="7730689" y="4057192"/>
                  <a:pt x="7612475" y="4197266"/>
                </a:cubicBezTo>
                <a:cubicBezTo>
                  <a:pt x="7761024" y="4161579"/>
                  <a:pt x="7872102" y="4078159"/>
                  <a:pt x="8010390" y="4061208"/>
                </a:cubicBezTo>
                <a:cubicBezTo>
                  <a:pt x="7890391" y="4189236"/>
                  <a:pt x="7736489" y="4272656"/>
                  <a:pt x="7590617" y="4365889"/>
                </a:cubicBezTo>
                <a:cubicBezTo>
                  <a:pt x="7549130" y="4392209"/>
                  <a:pt x="7506751" y="4410052"/>
                  <a:pt x="7497384" y="4467153"/>
                </a:cubicBezTo>
                <a:cubicBezTo>
                  <a:pt x="7479093" y="4577783"/>
                  <a:pt x="7425116" y="4669679"/>
                  <a:pt x="7308686" y="4718303"/>
                </a:cubicBezTo>
                <a:cubicBezTo>
                  <a:pt x="7307793" y="4718749"/>
                  <a:pt x="7314039" y="4735255"/>
                  <a:pt x="7318054" y="4746853"/>
                </a:cubicBezTo>
                <a:cubicBezTo>
                  <a:pt x="7388982" y="4750422"/>
                  <a:pt x="7444744" y="4684845"/>
                  <a:pt x="7535747" y="4706259"/>
                </a:cubicBezTo>
                <a:cubicBezTo>
                  <a:pt x="7449206" y="4795031"/>
                  <a:pt x="7376492" y="4874882"/>
                  <a:pt x="7253370" y="4917261"/>
                </a:cubicBezTo>
                <a:cubicBezTo>
                  <a:pt x="7154784" y="4951164"/>
                  <a:pt x="7033000" y="4970345"/>
                  <a:pt x="6961625" y="5079638"/>
                </a:cubicBezTo>
                <a:cubicBezTo>
                  <a:pt x="7044599" y="5101051"/>
                  <a:pt x="7106605" y="5074285"/>
                  <a:pt x="7168612" y="5055104"/>
                </a:cubicBezTo>
                <a:cubicBezTo>
                  <a:pt x="7264077" y="5025661"/>
                  <a:pt x="7357756" y="4992204"/>
                  <a:pt x="7453220" y="4962316"/>
                </a:cubicBezTo>
                <a:cubicBezTo>
                  <a:pt x="7489353" y="4951164"/>
                  <a:pt x="7529056" y="4942688"/>
                  <a:pt x="7552253" y="4997111"/>
                </a:cubicBezTo>
                <a:cubicBezTo>
                  <a:pt x="7431361" y="5008709"/>
                  <a:pt x="7358649" y="5081869"/>
                  <a:pt x="7282812" y="5150568"/>
                </a:cubicBezTo>
                <a:cubicBezTo>
                  <a:pt x="7239987" y="5189378"/>
                  <a:pt x="7205192" y="5241125"/>
                  <a:pt x="7128464" y="5221497"/>
                </a:cubicBezTo>
                <a:cubicBezTo>
                  <a:pt x="7087869" y="5211236"/>
                  <a:pt x="7061996" y="5240233"/>
                  <a:pt x="7066457" y="5275920"/>
                </a:cubicBezTo>
                <a:cubicBezTo>
                  <a:pt x="7081624" y="5401718"/>
                  <a:pt x="6987498" y="5445881"/>
                  <a:pt x="6889805" y="5469970"/>
                </a:cubicBezTo>
                <a:cubicBezTo>
                  <a:pt x="6705122" y="5515918"/>
                  <a:pt x="6551219" y="5623426"/>
                  <a:pt x="6371444" y="5682310"/>
                </a:cubicBezTo>
                <a:cubicBezTo>
                  <a:pt x="6196576" y="5739411"/>
                  <a:pt x="4884170" y="6004390"/>
                  <a:pt x="4551831" y="6030710"/>
                </a:cubicBezTo>
                <a:cubicBezTo>
                  <a:pt x="2518092" y="6191749"/>
                  <a:pt x="1055352" y="4921275"/>
                  <a:pt x="1048661" y="4903878"/>
                </a:cubicBezTo>
                <a:cubicBezTo>
                  <a:pt x="1017880" y="4822243"/>
                  <a:pt x="941599" y="4787001"/>
                  <a:pt x="872455" y="4743284"/>
                </a:cubicBezTo>
                <a:cubicBezTo>
                  <a:pt x="812231" y="4704920"/>
                  <a:pt x="747994" y="4664326"/>
                  <a:pt x="723013" y="4598750"/>
                </a:cubicBezTo>
                <a:cubicBezTo>
                  <a:pt x="690002" y="4511762"/>
                  <a:pt x="783682" y="4583137"/>
                  <a:pt x="801080" y="4549680"/>
                </a:cubicBezTo>
                <a:cubicBezTo>
                  <a:pt x="765392" y="4504624"/>
                  <a:pt x="710077" y="4463138"/>
                  <a:pt x="695355" y="4411837"/>
                </a:cubicBezTo>
                <a:cubicBezTo>
                  <a:pt x="642715" y="4226262"/>
                  <a:pt x="529409" y="4091096"/>
                  <a:pt x="359893" y="3986264"/>
                </a:cubicBezTo>
                <a:cubicBezTo>
                  <a:pt x="311269" y="3955930"/>
                  <a:pt x="279150" y="3901506"/>
                  <a:pt x="212682" y="3892584"/>
                </a:cubicBezTo>
                <a:cubicBezTo>
                  <a:pt x="65025" y="3873402"/>
                  <a:pt x="111866" y="3723515"/>
                  <a:pt x="33799" y="3657047"/>
                </a:cubicBezTo>
                <a:cubicBezTo>
                  <a:pt x="26438" y="3650802"/>
                  <a:pt x="19412" y="3568832"/>
                  <a:pt x="14561" y="3486305"/>
                </a:cubicBezTo>
                <a:lnTo>
                  <a:pt x="12840" y="3453616"/>
                </a:lnTo>
                <a:lnTo>
                  <a:pt x="21095" y="3453948"/>
                </a:lnTo>
                <a:lnTo>
                  <a:pt x="25905" y="3450639"/>
                </a:lnTo>
                <a:lnTo>
                  <a:pt x="27770" y="3466411"/>
                </a:lnTo>
                <a:cubicBezTo>
                  <a:pt x="33262" y="3508951"/>
                  <a:pt x="39263" y="3541509"/>
                  <a:pt x="44951" y="3533479"/>
                </a:cubicBezTo>
                <a:cubicBezTo>
                  <a:pt x="60119" y="3511621"/>
                  <a:pt x="83315" y="3492439"/>
                  <a:pt x="72163" y="3463889"/>
                </a:cubicBezTo>
                <a:cubicBezTo>
                  <a:pt x="67702" y="3451844"/>
                  <a:pt x="70824" y="3410804"/>
                  <a:pt x="36475" y="3443368"/>
                </a:cubicBezTo>
                <a:lnTo>
                  <a:pt x="25905" y="3450639"/>
                </a:lnTo>
                <a:lnTo>
                  <a:pt x="22479" y="3421677"/>
                </a:lnTo>
                <a:cubicBezTo>
                  <a:pt x="19106" y="3391148"/>
                  <a:pt x="16081" y="3360716"/>
                  <a:pt x="13648" y="3339450"/>
                </a:cubicBezTo>
                <a:lnTo>
                  <a:pt x="13062" y="3335036"/>
                </a:lnTo>
                <a:lnTo>
                  <a:pt x="21866" y="3298221"/>
                </a:lnTo>
                <a:cubicBezTo>
                  <a:pt x="52089" y="3197348"/>
                  <a:pt x="110303" y="3084040"/>
                  <a:pt x="175210" y="3078464"/>
                </a:cubicBezTo>
                <a:cubicBezTo>
                  <a:pt x="127925" y="2954896"/>
                  <a:pt x="127925" y="2954896"/>
                  <a:pt x="282273" y="2937945"/>
                </a:cubicBezTo>
                <a:cubicBezTo>
                  <a:pt x="222942" y="2859432"/>
                  <a:pt x="222942" y="2839357"/>
                  <a:pt x="294764" y="2812593"/>
                </a:cubicBezTo>
                <a:cubicBezTo>
                  <a:pt x="363908" y="2786719"/>
                  <a:pt x="440636" y="2778244"/>
                  <a:pt x="504427" y="2738541"/>
                </a:cubicBezTo>
                <a:cubicBezTo>
                  <a:pt x="445542" y="2638170"/>
                  <a:pt x="429038" y="2522185"/>
                  <a:pt x="307254" y="2473116"/>
                </a:cubicBezTo>
                <a:cubicBezTo>
                  <a:pt x="288072" y="2465532"/>
                  <a:pt x="275135" y="2435197"/>
                  <a:pt x="287626" y="2418246"/>
                </a:cubicBezTo>
                <a:cubicBezTo>
                  <a:pt x="331790" y="2355347"/>
                  <a:pt x="268444" y="2234901"/>
                  <a:pt x="405841" y="2221965"/>
                </a:cubicBezTo>
                <a:cubicBezTo>
                  <a:pt x="422793" y="2220181"/>
                  <a:pt x="438406" y="2207690"/>
                  <a:pt x="425023" y="2190292"/>
                </a:cubicBezTo>
                <a:cubicBezTo>
                  <a:pt x="379075" y="2130962"/>
                  <a:pt x="434837" y="2134976"/>
                  <a:pt x="468739" y="2127394"/>
                </a:cubicBezTo>
                <a:cubicBezTo>
                  <a:pt x="509781" y="2118471"/>
                  <a:pt x="556174" y="2144344"/>
                  <a:pt x="594091" y="2112226"/>
                </a:cubicBezTo>
                <a:cubicBezTo>
                  <a:pt x="585170" y="2078323"/>
                  <a:pt x="552160" y="2078769"/>
                  <a:pt x="528963" y="2068063"/>
                </a:cubicBezTo>
                <a:cubicBezTo>
                  <a:pt x="461157" y="2036390"/>
                  <a:pt x="405841" y="1998918"/>
                  <a:pt x="402718" y="1917729"/>
                </a:cubicBezTo>
                <a:cubicBezTo>
                  <a:pt x="400042" y="1852153"/>
                  <a:pt x="392904" y="1794162"/>
                  <a:pt x="486584" y="1774087"/>
                </a:cubicBezTo>
                <a:cubicBezTo>
                  <a:pt x="501304" y="1770965"/>
                  <a:pt x="508888" y="1762489"/>
                  <a:pt x="511565" y="1751337"/>
                </a:cubicBezTo>
                <a:cubicBezTo>
                  <a:pt x="500858" y="1740630"/>
                  <a:pt x="490599" y="1729477"/>
                  <a:pt x="478109" y="1721448"/>
                </a:cubicBezTo>
                <a:cubicBezTo>
                  <a:pt x="436175" y="1695129"/>
                  <a:pt x="421900" y="1656318"/>
                  <a:pt x="409410" y="1615724"/>
                </a:cubicBezTo>
                <a:cubicBezTo>
                  <a:pt x="401380" y="1589851"/>
                  <a:pt x="392012" y="1564424"/>
                  <a:pt x="373722" y="1542118"/>
                </a:cubicBezTo>
                <a:cubicBezTo>
                  <a:pt x="362569" y="1528290"/>
                  <a:pt x="348740" y="1518030"/>
                  <a:pt x="331343" y="1512231"/>
                </a:cubicBezTo>
                <a:cubicBezTo>
                  <a:pt x="316177" y="1506877"/>
                  <a:pt x="311715" y="1499739"/>
                  <a:pt x="321976" y="1486804"/>
                </a:cubicBezTo>
                <a:cubicBezTo>
                  <a:pt x="350972" y="1449777"/>
                  <a:pt x="362569" y="1409182"/>
                  <a:pt x="343388" y="1361897"/>
                </a:cubicBezTo>
                <a:cubicBezTo>
                  <a:pt x="337588" y="1347623"/>
                  <a:pt x="341602" y="1335131"/>
                  <a:pt x="355432" y="1329778"/>
                </a:cubicBezTo>
                <a:cubicBezTo>
                  <a:pt x="412979" y="1307028"/>
                  <a:pt x="427253" y="1254388"/>
                  <a:pt x="451789" y="1209779"/>
                </a:cubicBezTo>
                <a:cubicBezTo>
                  <a:pt x="486584" y="1146434"/>
                  <a:pt x="518256" y="1081751"/>
                  <a:pt x="542344" y="1013052"/>
                </a:cubicBezTo>
                <a:cubicBezTo>
                  <a:pt x="556620" y="972012"/>
                  <a:pt x="570449" y="931417"/>
                  <a:pt x="560635" y="885915"/>
                </a:cubicBezTo>
                <a:cubicBezTo>
                  <a:pt x="558405" y="874764"/>
                  <a:pt x="562419" y="865395"/>
                  <a:pt x="568219" y="856919"/>
                </a:cubicBezTo>
                <a:cubicBezTo>
                  <a:pt x="592754" y="819893"/>
                  <a:pt x="589631" y="780638"/>
                  <a:pt x="570895" y="740043"/>
                </a:cubicBezTo>
                <a:cubicBezTo>
                  <a:pt x="559296" y="715508"/>
                  <a:pt x="560635" y="712385"/>
                  <a:pt x="590077" y="713277"/>
                </a:cubicBezTo>
                <a:cubicBezTo>
                  <a:pt x="649853" y="714616"/>
                  <a:pt x="709184" y="716846"/>
                  <a:pt x="768069" y="709263"/>
                </a:cubicBezTo>
                <a:cubicBezTo>
                  <a:pt x="834090" y="700786"/>
                  <a:pt x="855503" y="681158"/>
                  <a:pt x="805540" y="624505"/>
                </a:cubicBezTo>
                <a:cubicBezTo>
                  <a:pt x="794833" y="612461"/>
                  <a:pt x="785466" y="599078"/>
                  <a:pt x="780559" y="583910"/>
                </a:cubicBezTo>
                <a:cubicBezTo>
                  <a:pt x="776990" y="571866"/>
                  <a:pt x="780113" y="563390"/>
                  <a:pt x="790819" y="557591"/>
                </a:cubicBezTo>
                <a:cubicBezTo>
                  <a:pt x="803310" y="550454"/>
                  <a:pt x="810001" y="560268"/>
                  <a:pt x="817139" y="567404"/>
                </a:cubicBezTo>
                <a:cubicBezTo>
                  <a:pt x="855949" y="605769"/>
                  <a:pt x="904572" y="632089"/>
                  <a:pt x="950966" y="661085"/>
                </a:cubicBezTo>
                <a:cubicBezTo>
                  <a:pt x="1017435" y="703018"/>
                  <a:pt x="1087471" y="740043"/>
                  <a:pt x="1146802" y="790897"/>
                </a:cubicBezTo>
                <a:cubicBezTo>
                  <a:pt x="1161968" y="803835"/>
                  <a:pt x="1186503" y="794021"/>
                  <a:pt x="1188288" y="772161"/>
                </a:cubicBezTo>
                <a:cubicBezTo>
                  <a:pt x="1190072" y="750303"/>
                  <a:pt x="1202116" y="750303"/>
                  <a:pt x="1219960" y="755656"/>
                </a:cubicBezTo>
                <a:cubicBezTo>
                  <a:pt x="1241373" y="761901"/>
                  <a:pt x="1262786" y="768146"/>
                  <a:pt x="1283752" y="775284"/>
                </a:cubicBezTo>
                <a:cubicBezTo>
                  <a:pt x="1305611" y="782868"/>
                  <a:pt x="1315424" y="798927"/>
                  <a:pt x="1317655" y="819002"/>
                </a:cubicBezTo>
                <a:cubicBezTo>
                  <a:pt x="1318101" y="822794"/>
                  <a:pt x="1318213" y="827031"/>
                  <a:pt x="1317209" y="830488"/>
                </a:cubicBezTo>
                <a:lnTo>
                  <a:pt x="1312784" y="834706"/>
                </a:lnTo>
                <a:lnTo>
                  <a:pt x="1307604" y="836392"/>
                </a:lnTo>
                <a:cubicBezTo>
                  <a:pt x="1302209" y="838239"/>
                  <a:pt x="1301818" y="838741"/>
                  <a:pt x="1310071" y="837291"/>
                </a:cubicBezTo>
                <a:lnTo>
                  <a:pt x="1312784" y="834706"/>
                </a:lnTo>
                <a:lnTo>
                  <a:pt x="1335164" y="827421"/>
                </a:lnTo>
                <a:cubicBezTo>
                  <a:pt x="1358695" y="819559"/>
                  <a:pt x="1387691" y="808741"/>
                  <a:pt x="1393044" y="799820"/>
                </a:cubicBezTo>
                <a:cubicBezTo>
                  <a:pt x="1393490" y="798927"/>
                  <a:pt x="1657132" y="863165"/>
                  <a:pt x="1737429" y="903760"/>
                </a:cubicBezTo>
                <a:cubicBezTo>
                  <a:pt x="1787390" y="929187"/>
                  <a:pt x="2773257" y="1331562"/>
                  <a:pt x="4138303" y="1231638"/>
                </a:cubicBezTo>
                <a:cubicBezTo>
                  <a:pt x="4186481" y="1228070"/>
                  <a:pt x="4231982" y="1225838"/>
                  <a:pt x="4278375" y="1224055"/>
                </a:cubicBezTo>
                <a:cubicBezTo>
                  <a:pt x="4688781" y="1205764"/>
                  <a:pt x="5091603" y="1196842"/>
                  <a:pt x="5261564" y="1174984"/>
                </a:cubicBezTo>
                <a:cubicBezTo>
                  <a:pt x="5394500" y="1157586"/>
                  <a:pt x="6074346" y="1010376"/>
                  <a:pt x="6273750" y="885915"/>
                </a:cubicBezTo>
                <a:cubicBezTo>
                  <a:pt x="6477614" y="758332"/>
                  <a:pt x="6669881" y="617367"/>
                  <a:pt x="6861254" y="475956"/>
                </a:cubicBezTo>
                <a:cubicBezTo>
                  <a:pt x="6944228" y="414841"/>
                  <a:pt x="7032555" y="359079"/>
                  <a:pt x="7107498" y="289043"/>
                </a:cubicBezTo>
                <a:cubicBezTo>
                  <a:pt x="7182441" y="218560"/>
                  <a:pt x="7253816" y="145401"/>
                  <a:pt x="7335005" y="80271"/>
                </a:cubicBezTo>
                <a:cubicBezTo>
                  <a:pt x="7358202" y="61535"/>
                  <a:pt x="7381399" y="41461"/>
                  <a:pt x="7415302" y="38338"/>
                </a:cubicBezTo>
                <a:cubicBezTo>
                  <a:pt x="7422886" y="37446"/>
                  <a:pt x="7430915" y="37892"/>
                  <a:pt x="7438499" y="38784"/>
                </a:cubicBezTo>
                <a:cubicBezTo>
                  <a:pt x="7446974" y="39677"/>
                  <a:pt x="7453666" y="44137"/>
                  <a:pt x="7456789" y="51721"/>
                </a:cubicBezTo>
                <a:cubicBezTo>
                  <a:pt x="7459911" y="60197"/>
                  <a:pt x="7454558" y="65104"/>
                  <a:pt x="7448313" y="69564"/>
                </a:cubicBezTo>
                <a:cubicBezTo>
                  <a:pt x="7443852" y="72687"/>
                  <a:pt x="7439392" y="77595"/>
                  <a:pt x="7433593" y="78487"/>
                </a:cubicBezTo>
                <a:cubicBezTo>
                  <a:pt x="7396566" y="83840"/>
                  <a:pt x="7382737" y="111052"/>
                  <a:pt x="7365340" y="135140"/>
                </a:cubicBezTo>
                <a:cubicBezTo>
                  <a:pt x="7357756" y="145401"/>
                  <a:pt x="7349726" y="153430"/>
                  <a:pt x="7363555" y="168151"/>
                </a:cubicBezTo>
                <a:cubicBezTo>
                  <a:pt x="7375599" y="181088"/>
                  <a:pt x="7363109" y="187780"/>
                  <a:pt x="7350619" y="191349"/>
                </a:cubicBezTo>
                <a:cubicBezTo>
                  <a:pt x="7333222" y="196255"/>
                  <a:pt x="7312701" y="195364"/>
                  <a:pt x="7293073" y="211422"/>
                </a:cubicBezTo>
                <a:cubicBezTo>
                  <a:pt x="7366678" y="212761"/>
                  <a:pt x="7397905" y="170382"/>
                  <a:pt x="7431361" y="131125"/>
                </a:cubicBezTo>
                <a:cubicBezTo>
                  <a:pt x="7443852" y="116851"/>
                  <a:pt x="7452328" y="99899"/>
                  <a:pt x="7463034" y="83840"/>
                </a:cubicBezTo>
                <a:cubicBezTo>
                  <a:pt x="7476417" y="64212"/>
                  <a:pt x="7492030" y="63319"/>
                  <a:pt x="7511658" y="80717"/>
                </a:cubicBezTo>
                <a:cubicBezTo>
                  <a:pt x="7529056" y="96330"/>
                  <a:pt x="7537531" y="94993"/>
                  <a:pt x="7543330" y="73579"/>
                </a:cubicBezTo>
                <a:cubicBezTo>
                  <a:pt x="7552253" y="40122"/>
                  <a:pt x="7572773" y="16480"/>
                  <a:pt x="7607569" y="4435"/>
                </a:cubicBezTo>
                <a:cubicBezTo>
                  <a:pt x="7611361" y="3097"/>
                  <a:pt x="7615598" y="978"/>
                  <a:pt x="7619780" y="253"/>
                </a:cubicBezTo>
                <a:close/>
              </a:path>
            </a:pathLst>
          </a:custGeom>
          <a:noFill/>
          <a:ln>
            <a:noFill/>
          </a:ln>
        </p:spPr>
      </p:pic>
    </p:spTree>
    <p:extLst>
      <p:ext uri="{BB962C8B-B14F-4D97-AF65-F5344CB8AC3E}">
        <p14:creationId xmlns:p14="http://schemas.microsoft.com/office/powerpoint/2010/main" val="4169677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a:off x="628650" y="273844"/>
            <a:ext cx="7886700" cy="994200"/>
          </a:xfrm>
          <a:prstGeom prst="rect">
            <a:avLst/>
          </a:prstGeom>
        </p:spPr>
        <p:txBody>
          <a:bodyPr spcFirstLastPara="1" wrap="square" lIns="68575" tIns="34275" rIns="68575" bIns="34275" anchor="t" anchorCtr="0">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2167217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80"/>
        <p:cNvGrpSpPr/>
        <p:nvPr/>
      </p:nvGrpSpPr>
      <p:grpSpPr>
        <a:xfrm>
          <a:off x="0" y="0"/>
          <a:ext cx="0" cy="0"/>
          <a:chOff x="0" y="0"/>
          <a:chExt cx="0" cy="0"/>
        </a:xfrm>
      </p:grpSpPr>
      <p:sp>
        <p:nvSpPr>
          <p:cNvPr id="81" name="Google Shape;81;p2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lt1"/>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2" name="Google Shape;82;p22"/>
          <p:cNvSpPr>
            <a:spLocks noGrp="1"/>
          </p:cNvSpPr>
          <p:nvPr>
            <p:ph type="pic" idx="2"/>
          </p:nvPr>
        </p:nvSpPr>
        <p:spPr>
          <a:xfrm>
            <a:off x="3887391" y="740569"/>
            <a:ext cx="4629300" cy="3655200"/>
          </a:xfrm>
          <a:prstGeom prst="rect">
            <a:avLst/>
          </a:prstGeom>
          <a:noFill/>
          <a:ln>
            <a:noFill/>
          </a:ln>
        </p:spPr>
      </p:sp>
      <p:sp>
        <p:nvSpPr>
          <p:cNvPr id="83" name="Google Shape;83;p22"/>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lt1"/>
              </a:buClr>
              <a:buSzPts val="1200"/>
              <a:buNone/>
              <a:defRPr sz="1200"/>
            </a:lvl1pPr>
            <a:lvl2pPr marL="914400" lvl="1" indent="-228600" algn="l" rtl="0">
              <a:lnSpc>
                <a:spcPct val="90000"/>
              </a:lnSpc>
              <a:spcBef>
                <a:spcPts val="400"/>
              </a:spcBef>
              <a:spcAft>
                <a:spcPts val="0"/>
              </a:spcAft>
              <a:buClr>
                <a:schemeClr val="lt1"/>
              </a:buClr>
              <a:buSzPts val="1100"/>
              <a:buNone/>
              <a:defRPr sz="1100"/>
            </a:lvl2pPr>
            <a:lvl3pPr marL="1371600" lvl="2" indent="-228600" algn="l" rtl="0">
              <a:lnSpc>
                <a:spcPct val="90000"/>
              </a:lnSpc>
              <a:spcBef>
                <a:spcPts val="400"/>
              </a:spcBef>
              <a:spcAft>
                <a:spcPts val="0"/>
              </a:spcAft>
              <a:buClr>
                <a:schemeClr val="lt1"/>
              </a:buClr>
              <a:buSzPts val="900"/>
              <a:buNone/>
              <a:defRPr sz="900"/>
            </a:lvl3pPr>
            <a:lvl4pPr marL="1828800" lvl="3" indent="-228600" algn="l" rtl="0">
              <a:lnSpc>
                <a:spcPct val="90000"/>
              </a:lnSpc>
              <a:spcBef>
                <a:spcPts val="400"/>
              </a:spcBef>
              <a:spcAft>
                <a:spcPts val="0"/>
              </a:spcAft>
              <a:buClr>
                <a:schemeClr val="lt1"/>
              </a:buClr>
              <a:buSzPts val="800"/>
              <a:buNone/>
              <a:defRPr sz="800"/>
            </a:lvl4pPr>
            <a:lvl5pPr marL="2286000" lvl="4" indent="-228600" algn="l" rtl="0">
              <a:lnSpc>
                <a:spcPct val="90000"/>
              </a:lnSpc>
              <a:spcBef>
                <a:spcPts val="400"/>
              </a:spcBef>
              <a:spcAft>
                <a:spcPts val="0"/>
              </a:spcAft>
              <a:buClr>
                <a:schemeClr val="lt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Tree>
    <p:extLst>
      <p:ext uri="{BB962C8B-B14F-4D97-AF65-F5344CB8AC3E}">
        <p14:creationId xmlns:p14="http://schemas.microsoft.com/office/powerpoint/2010/main" val="124677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6" name="Google Shape;86;p2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5246178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lt1"/>
              </a:buClr>
              <a:buSzPts val="4500"/>
              <a:buFont typeface="Verdana"/>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9" name="Google Shape;89;p2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Tree>
    <p:extLst>
      <p:ext uri="{BB962C8B-B14F-4D97-AF65-F5344CB8AC3E}">
        <p14:creationId xmlns:p14="http://schemas.microsoft.com/office/powerpoint/2010/main" val="31883949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90"/>
        <p:cNvGrpSpPr/>
        <p:nvPr/>
      </p:nvGrpSpPr>
      <p:grpSpPr>
        <a:xfrm>
          <a:off x="0" y="0"/>
          <a:ext cx="0" cy="0"/>
          <a:chOff x="0" y="0"/>
          <a:chExt cx="0" cy="0"/>
        </a:xfrm>
      </p:grpSpPr>
      <p:sp>
        <p:nvSpPr>
          <p:cNvPr id="91" name="Google Shape;91;p2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2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3" name="Google Shape;93;p2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142714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6" name="Google Shape;96;p2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lt1"/>
              </a:buClr>
              <a:buSzPts val="1800"/>
              <a:buNone/>
              <a:defRPr sz="1800" b="1">
                <a:solidFill>
                  <a:schemeClr val="lt1"/>
                </a:solidFill>
              </a:defRPr>
            </a:lvl1pPr>
            <a:lvl2pPr marL="914400" lvl="1" indent="-228600" algn="l" rtl="0">
              <a:lnSpc>
                <a:spcPct val="90000"/>
              </a:lnSpc>
              <a:spcBef>
                <a:spcPts val="400"/>
              </a:spcBef>
              <a:spcAft>
                <a:spcPts val="0"/>
              </a:spcAft>
              <a:buClr>
                <a:schemeClr val="lt1"/>
              </a:buClr>
              <a:buSzPts val="1500"/>
              <a:buNone/>
              <a:defRPr sz="1500" b="1"/>
            </a:lvl2pPr>
            <a:lvl3pPr marL="1371600" lvl="2" indent="-228600" algn="l" rtl="0">
              <a:lnSpc>
                <a:spcPct val="90000"/>
              </a:lnSpc>
              <a:spcBef>
                <a:spcPts val="400"/>
              </a:spcBef>
              <a:spcAft>
                <a:spcPts val="0"/>
              </a:spcAft>
              <a:buClr>
                <a:schemeClr val="lt1"/>
              </a:buClr>
              <a:buSzPts val="1400"/>
              <a:buNone/>
              <a:defRPr sz="1400" b="1"/>
            </a:lvl3pPr>
            <a:lvl4pPr marL="1828800" lvl="3" indent="-228600" algn="l" rtl="0">
              <a:lnSpc>
                <a:spcPct val="90000"/>
              </a:lnSpc>
              <a:spcBef>
                <a:spcPts val="400"/>
              </a:spcBef>
              <a:spcAft>
                <a:spcPts val="0"/>
              </a:spcAft>
              <a:buClr>
                <a:schemeClr val="lt1"/>
              </a:buClr>
              <a:buSzPts val="1200"/>
              <a:buNone/>
              <a:defRPr sz="1200" b="1"/>
            </a:lvl4pPr>
            <a:lvl5pPr marL="2286000" lvl="4" indent="-228600" algn="l" rtl="0">
              <a:lnSpc>
                <a:spcPct val="90000"/>
              </a:lnSpc>
              <a:spcBef>
                <a:spcPts val="400"/>
              </a:spcBef>
              <a:spcAft>
                <a:spcPts val="0"/>
              </a:spcAft>
              <a:buClr>
                <a:schemeClr val="lt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97" name="Google Shape;97;p2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61950" algn="l" rtl="0">
              <a:lnSpc>
                <a:spcPct val="90000"/>
              </a:lnSpc>
              <a:spcBef>
                <a:spcPts val="800"/>
              </a:spcBef>
              <a:spcAft>
                <a:spcPts val="0"/>
              </a:spcAft>
              <a:buClr>
                <a:schemeClr val="lt1"/>
              </a:buClr>
              <a:buSzPts val="2100"/>
              <a:buChar char="•"/>
              <a:defRPr>
                <a:solidFill>
                  <a:schemeClr val="lt1"/>
                </a:solidFill>
              </a:defRPr>
            </a:lvl1pPr>
            <a:lvl2pPr marL="914400" lvl="1" indent="-342900" algn="l" rtl="0">
              <a:lnSpc>
                <a:spcPct val="90000"/>
              </a:lnSpc>
              <a:spcBef>
                <a:spcPts val="400"/>
              </a:spcBef>
              <a:spcAft>
                <a:spcPts val="0"/>
              </a:spcAft>
              <a:buClr>
                <a:schemeClr val="lt1"/>
              </a:buClr>
              <a:buSzPts val="1800"/>
              <a:buChar char="•"/>
              <a:defRPr>
                <a:solidFill>
                  <a:schemeClr val="lt1"/>
                </a:solidFill>
              </a:defRPr>
            </a:lvl2pPr>
            <a:lvl3pPr marL="1371600" lvl="2" indent="-323850" algn="l" rtl="0">
              <a:lnSpc>
                <a:spcPct val="90000"/>
              </a:lnSpc>
              <a:spcBef>
                <a:spcPts val="400"/>
              </a:spcBef>
              <a:spcAft>
                <a:spcPts val="0"/>
              </a:spcAft>
              <a:buClr>
                <a:schemeClr val="lt1"/>
              </a:buClr>
              <a:buSzPts val="1500"/>
              <a:buChar char="•"/>
              <a:defRPr>
                <a:solidFill>
                  <a:schemeClr val="lt1"/>
                </a:solidFill>
              </a:defRPr>
            </a:lvl3pPr>
            <a:lvl4pPr marL="1828800" lvl="3" indent="-317500" algn="l" rtl="0">
              <a:lnSpc>
                <a:spcPct val="90000"/>
              </a:lnSpc>
              <a:spcBef>
                <a:spcPts val="400"/>
              </a:spcBef>
              <a:spcAft>
                <a:spcPts val="0"/>
              </a:spcAft>
              <a:buClr>
                <a:schemeClr val="lt1"/>
              </a:buClr>
              <a:buSzPts val="1400"/>
              <a:buChar char="•"/>
              <a:defRPr>
                <a:solidFill>
                  <a:schemeClr val="lt1"/>
                </a:solidFill>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8" name="Google Shape;98;p2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lt1"/>
              </a:buClr>
              <a:buSzPts val="1800"/>
              <a:buNone/>
              <a:defRPr sz="1800" b="1">
                <a:solidFill>
                  <a:schemeClr val="lt1"/>
                </a:solidFill>
              </a:defRPr>
            </a:lvl1pPr>
            <a:lvl2pPr marL="914400" lvl="1" indent="-228600" algn="l" rtl="0">
              <a:lnSpc>
                <a:spcPct val="90000"/>
              </a:lnSpc>
              <a:spcBef>
                <a:spcPts val="400"/>
              </a:spcBef>
              <a:spcAft>
                <a:spcPts val="0"/>
              </a:spcAft>
              <a:buClr>
                <a:schemeClr val="lt1"/>
              </a:buClr>
              <a:buSzPts val="1500"/>
              <a:buNone/>
              <a:defRPr sz="1500" b="1"/>
            </a:lvl2pPr>
            <a:lvl3pPr marL="1371600" lvl="2" indent="-228600" algn="l" rtl="0">
              <a:lnSpc>
                <a:spcPct val="90000"/>
              </a:lnSpc>
              <a:spcBef>
                <a:spcPts val="400"/>
              </a:spcBef>
              <a:spcAft>
                <a:spcPts val="0"/>
              </a:spcAft>
              <a:buClr>
                <a:schemeClr val="lt1"/>
              </a:buClr>
              <a:buSzPts val="1400"/>
              <a:buNone/>
              <a:defRPr sz="1400" b="1"/>
            </a:lvl3pPr>
            <a:lvl4pPr marL="1828800" lvl="3" indent="-228600" algn="l" rtl="0">
              <a:lnSpc>
                <a:spcPct val="90000"/>
              </a:lnSpc>
              <a:spcBef>
                <a:spcPts val="400"/>
              </a:spcBef>
              <a:spcAft>
                <a:spcPts val="0"/>
              </a:spcAft>
              <a:buClr>
                <a:schemeClr val="lt1"/>
              </a:buClr>
              <a:buSzPts val="1200"/>
              <a:buNone/>
              <a:defRPr sz="1200" b="1"/>
            </a:lvl4pPr>
            <a:lvl5pPr marL="2286000" lvl="4" indent="-228600" algn="l" rtl="0">
              <a:lnSpc>
                <a:spcPct val="90000"/>
              </a:lnSpc>
              <a:spcBef>
                <a:spcPts val="400"/>
              </a:spcBef>
              <a:spcAft>
                <a:spcPts val="0"/>
              </a:spcAft>
              <a:buClr>
                <a:schemeClr val="lt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99" name="Google Shape;99;p2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61950" algn="l" rtl="0">
              <a:lnSpc>
                <a:spcPct val="90000"/>
              </a:lnSpc>
              <a:spcBef>
                <a:spcPts val="800"/>
              </a:spcBef>
              <a:spcAft>
                <a:spcPts val="0"/>
              </a:spcAft>
              <a:buClr>
                <a:schemeClr val="lt1"/>
              </a:buClr>
              <a:buSzPts val="2100"/>
              <a:buChar char="•"/>
              <a:defRPr>
                <a:solidFill>
                  <a:schemeClr val="lt1"/>
                </a:solidFill>
              </a:defRPr>
            </a:lvl1pPr>
            <a:lvl2pPr marL="914400" lvl="1" indent="-342900" algn="l" rtl="0">
              <a:lnSpc>
                <a:spcPct val="90000"/>
              </a:lnSpc>
              <a:spcBef>
                <a:spcPts val="400"/>
              </a:spcBef>
              <a:spcAft>
                <a:spcPts val="0"/>
              </a:spcAft>
              <a:buClr>
                <a:schemeClr val="lt1"/>
              </a:buClr>
              <a:buSzPts val="1800"/>
              <a:buChar char="•"/>
              <a:defRPr>
                <a:solidFill>
                  <a:schemeClr val="lt1"/>
                </a:solidFill>
              </a:defRPr>
            </a:lvl2pPr>
            <a:lvl3pPr marL="1371600" lvl="2" indent="-323850" algn="l" rtl="0">
              <a:lnSpc>
                <a:spcPct val="90000"/>
              </a:lnSpc>
              <a:spcBef>
                <a:spcPts val="400"/>
              </a:spcBef>
              <a:spcAft>
                <a:spcPts val="0"/>
              </a:spcAft>
              <a:buClr>
                <a:schemeClr val="lt1"/>
              </a:buClr>
              <a:buSzPts val="1500"/>
              <a:buChar char="•"/>
              <a:defRPr>
                <a:solidFill>
                  <a:schemeClr val="lt1"/>
                </a:solidFill>
              </a:defRPr>
            </a:lvl3pPr>
            <a:lvl4pPr marL="1828800" lvl="3" indent="-317500" algn="l" rtl="0">
              <a:lnSpc>
                <a:spcPct val="90000"/>
              </a:lnSpc>
              <a:spcBef>
                <a:spcPts val="400"/>
              </a:spcBef>
              <a:spcAft>
                <a:spcPts val="0"/>
              </a:spcAft>
              <a:buClr>
                <a:schemeClr val="lt1"/>
              </a:buClr>
              <a:buSzPts val="1400"/>
              <a:buChar char="•"/>
              <a:defRPr>
                <a:solidFill>
                  <a:schemeClr val="lt1"/>
                </a:solidFill>
              </a:defRPr>
            </a:lvl4pPr>
            <a:lvl5pPr marL="2286000" lvl="4" indent="-317500" algn="l" rtl="0">
              <a:lnSpc>
                <a:spcPct val="90000"/>
              </a:lnSpc>
              <a:spcBef>
                <a:spcPts val="400"/>
              </a:spcBef>
              <a:spcAft>
                <a:spcPts val="0"/>
              </a:spcAft>
              <a:buClr>
                <a:schemeClr val="lt1"/>
              </a:buClr>
              <a:buSzPts val="1400"/>
              <a:buChar char="•"/>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19407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2" name="Google Shape;102;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03" name="Google Shape;103;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04" name="Google Shape;104;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fld id="{00000000-1234-1234-1234-123412341234}" type="slidenum">
              <a:rPr lang="en-GB">
                <a:solidFill>
                  <a:srgbClr val="000000"/>
                </a:solidFill>
              </a:rPr>
              <a:pPr/>
              <a:t>‹#›</a:t>
            </a:fld>
            <a:endParaRPr>
              <a:solidFill>
                <a:srgbClr val="000000"/>
              </a:solidFill>
            </a:endParaRPr>
          </a:p>
        </p:txBody>
      </p:sp>
    </p:spTree>
    <p:extLst>
      <p:ext uri="{BB962C8B-B14F-4D97-AF65-F5344CB8AC3E}">
        <p14:creationId xmlns:p14="http://schemas.microsoft.com/office/powerpoint/2010/main" val="26326755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lt1"/>
              </a:buClr>
              <a:buSzPts val="2400"/>
              <a:buFont typeface="Verdana"/>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7" name="Google Shape;107;p28"/>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lt1"/>
              </a:buClr>
              <a:buSzPts val="2400"/>
              <a:buChar char="•"/>
              <a:defRPr sz="2400"/>
            </a:lvl1pPr>
            <a:lvl2pPr marL="914400" lvl="1" indent="-361950" algn="l" rtl="0">
              <a:lnSpc>
                <a:spcPct val="90000"/>
              </a:lnSpc>
              <a:spcBef>
                <a:spcPts val="400"/>
              </a:spcBef>
              <a:spcAft>
                <a:spcPts val="0"/>
              </a:spcAft>
              <a:buClr>
                <a:schemeClr val="lt1"/>
              </a:buClr>
              <a:buSzPts val="2100"/>
              <a:buChar char="•"/>
              <a:defRPr sz="2100"/>
            </a:lvl2pPr>
            <a:lvl3pPr marL="1371600" lvl="2" indent="-342900" algn="l" rtl="0">
              <a:lnSpc>
                <a:spcPct val="90000"/>
              </a:lnSpc>
              <a:spcBef>
                <a:spcPts val="400"/>
              </a:spcBef>
              <a:spcAft>
                <a:spcPts val="0"/>
              </a:spcAft>
              <a:buClr>
                <a:schemeClr val="lt1"/>
              </a:buClr>
              <a:buSzPts val="1800"/>
              <a:buChar char="•"/>
              <a:defRPr sz="1800"/>
            </a:lvl3pPr>
            <a:lvl4pPr marL="1828800" lvl="3" indent="-323850" algn="l" rtl="0">
              <a:lnSpc>
                <a:spcPct val="90000"/>
              </a:lnSpc>
              <a:spcBef>
                <a:spcPts val="400"/>
              </a:spcBef>
              <a:spcAft>
                <a:spcPts val="0"/>
              </a:spcAft>
              <a:buClr>
                <a:schemeClr val="lt1"/>
              </a:buClr>
              <a:buSzPts val="1500"/>
              <a:buChar char="•"/>
              <a:defRPr sz="1500"/>
            </a:lvl4pPr>
            <a:lvl5pPr marL="2286000" lvl="4" indent="-323850" algn="l" rtl="0">
              <a:lnSpc>
                <a:spcPct val="90000"/>
              </a:lnSpc>
              <a:spcBef>
                <a:spcPts val="400"/>
              </a:spcBef>
              <a:spcAft>
                <a:spcPts val="0"/>
              </a:spcAft>
              <a:buClr>
                <a:schemeClr val="lt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8" name="Google Shape;108;p28"/>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lt1"/>
              </a:buClr>
              <a:buSzPts val="1200"/>
              <a:buNone/>
              <a:defRPr sz="1200"/>
            </a:lvl1pPr>
            <a:lvl2pPr marL="914400" lvl="1" indent="-228600" algn="l" rtl="0">
              <a:lnSpc>
                <a:spcPct val="90000"/>
              </a:lnSpc>
              <a:spcBef>
                <a:spcPts val="400"/>
              </a:spcBef>
              <a:spcAft>
                <a:spcPts val="0"/>
              </a:spcAft>
              <a:buClr>
                <a:schemeClr val="lt1"/>
              </a:buClr>
              <a:buSzPts val="1100"/>
              <a:buNone/>
              <a:defRPr sz="1100"/>
            </a:lvl2pPr>
            <a:lvl3pPr marL="1371600" lvl="2" indent="-228600" algn="l" rtl="0">
              <a:lnSpc>
                <a:spcPct val="90000"/>
              </a:lnSpc>
              <a:spcBef>
                <a:spcPts val="400"/>
              </a:spcBef>
              <a:spcAft>
                <a:spcPts val="0"/>
              </a:spcAft>
              <a:buClr>
                <a:schemeClr val="lt1"/>
              </a:buClr>
              <a:buSzPts val="900"/>
              <a:buNone/>
              <a:defRPr sz="900"/>
            </a:lvl3pPr>
            <a:lvl4pPr marL="1828800" lvl="3" indent="-228600" algn="l" rtl="0">
              <a:lnSpc>
                <a:spcPct val="90000"/>
              </a:lnSpc>
              <a:spcBef>
                <a:spcPts val="400"/>
              </a:spcBef>
              <a:spcAft>
                <a:spcPts val="0"/>
              </a:spcAft>
              <a:buClr>
                <a:schemeClr val="lt1"/>
              </a:buClr>
              <a:buSzPts val="800"/>
              <a:buNone/>
              <a:defRPr sz="800"/>
            </a:lvl4pPr>
            <a:lvl5pPr marL="2286000" lvl="4" indent="-228600" algn="l" rtl="0">
              <a:lnSpc>
                <a:spcPct val="90000"/>
              </a:lnSpc>
              <a:spcBef>
                <a:spcPts val="400"/>
              </a:spcBef>
              <a:spcAft>
                <a:spcPts val="0"/>
              </a:spcAft>
              <a:buClr>
                <a:schemeClr val="lt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9" name="Google Shape;109;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10" name="Google Shape;110;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solidFill>
                <a:srgbClr val="000000"/>
              </a:solidFill>
            </a:endParaRPr>
          </a:p>
        </p:txBody>
      </p:sp>
      <p:sp>
        <p:nvSpPr>
          <p:cNvPr id="111" name="Google Shape;111;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fld id="{00000000-1234-1234-1234-123412341234}" type="slidenum">
              <a:rPr lang="en-GB">
                <a:solidFill>
                  <a:srgbClr val="000000"/>
                </a:solidFill>
              </a:rPr>
              <a:pPr/>
              <a:t>‹#›</a:t>
            </a:fld>
            <a:endParaRPr>
              <a:solidFill>
                <a:srgbClr val="000000"/>
              </a:solidFill>
            </a:endParaRPr>
          </a:p>
        </p:txBody>
      </p:sp>
    </p:spTree>
    <p:extLst>
      <p:ext uri="{BB962C8B-B14F-4D97-AF65-F5344CB8AC3E}">
        <p14:creationId xmlns:p14="http://schemas.microsoft.com/office/powerpoint/2010/main" val="1474893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12"/>
        <p:cNvGrpSpPr/>
        <p:nvPr/>
      </p:nvGrpSpPr>
      <p:grpSpPr>
        <a:xfrm>
          <a:off x="0" y="0"/>
          <a:ext cx="0" cy="0"/>
          <a:chOff x="0" y="0"/>
          <a:chExt cx="0" cy="0"/>
        </a:xfrm>
      </p:grpSpPr>
      <p:sp>
        <p:nvSpPr>
          <p:cNvPr id="113" name="Google Shape;113;p2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4" name="Google Shape;114;p29"/>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997217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7" name="Google Shape;117;p30"/>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65804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18"/>
        <p:cNvGrpSpPr/>
        <p:nvPr/>
      </p:nvGrpSpPr>
      <p:grpSpPr>
        <a:xfrm>
          <a:off x="0" y="0"/>
          <a:ext cx="0" cy="0"/>
          <a:chOff x="0" y="0"/>
          <a:chExt cx="0" cy="0"/>
        </a:xfrm>
      </p:grpSpPr>
      <p:sp>
        <p:nvSpPr>
          <p:cNvPr id="119" name="Google Shape;119;p3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0" name="Google Shape;120;p3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fld id="{00000000-1234-1234-1234-123412341234}" type="slidenum">
              <a:rPr lang="en-GB"/>
              <a:pPr/>
              <a:t>‹#›</a:t>
            </a:fld>
            <a:endParaRPr/>
          </a:p>
        </p:txBody>
      </p:sp>
    </p:spTree>
    <p:extLst>
      <p:ext uri="{BB962C8B-B14F-4D97-AF65-F5344CB8AC3E}">
        <p14:creationId xmlns:p14="http://schemas.microsoft.com/office/powerpoint/2010/main" val="2851908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fld id="{00000000-1234-1234-1234-123412341234}" type="slidenum">
              <a:rPr lang="en-GB"/>
              <a:pPr/>
              <a:t>‹#›</a:t>
            </a:fld>
            <a:endParaRPr/>
          </a:p>
        </p:txBody>
      </p:sp>
    </p:spTree>
    <p:extLst>
      <p:ext uri="{BB962C8B-B14F-4D97-AF65-F5344CB8AC3E}">
        <p14:creationId xmlns:p14="http://schemas.microsoft.com/office/powerpoint/2010/main" val="199186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1.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1">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Montserrat"/>
              <a:buNone/>
              <a:defRPr sz="3300" i="0" u="none" strike="noStrike" cap="none">
                <a:solidFill>
                  <a:schemeClr val="lt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Montserrat"/>
              <a:buChar char="•"/>
              <a:defRPr sz="2100" i="0" u="none" strike="noStrike" cap="none">
                <a:solidFill>
                  <a:schemeClr val="lt1"/>
                </a:solidFill>
                <a:latin typeface="Montserrat"/>
                <a:ea typeface="Montserrat"/>
                <a:cs typeface="Montserrat"/>
                <a:sym typeface="Montserrat"/>
              </a:defRPr>
            </a:lvl1pPr>
            <a:lvl2pPr marL="914400" marR="0" lvl="1" indent="-342900" algn="l" rtl="0">
              <a:lnSpc>
                <a:spcPct val="90000"/>
              </a:lnSpc>
              <a:spcBef>
                <a:spcPts val="40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2pPr>
            <a:lvl3pPr marL="1371600" marR="0" lvl="2" indent="-323850" algn="l" rtl="0">
              <a:lnSpc>
                <a:spcPct val="90000"/>
              </a:lnSpc>
              <a:spcBef>
                <a:spcPts val="400"/>
              </a:spcBef>
              <a:spcAft>
                <a:spcPts val="0"/>
              </a:spcAft>
              <a:buClr>
                <a:schemeClr val="lt1"/>
              </a:buClr>
              <a:buSzPts val="1500"/>
              <a:buFont typeface="Montserrat"/>
              <a:buChar char="•"/>
              <a:defRPr sz="1500" i="0" u="none" strike="noStrike" cap="none">
                <a:solidFill>
                  <a:schemeClr val="lt1"/>
                </a:solidFill>
                <a:latin typeface="Montserrat"/>
                <a:ea typeface="Montserrat"/>
                <a:cs typeface="Montserrat"/>
                <a:sym typeface="Montserrat"/>
              </a:defRPr>
            </a:lvl3pPr>
            <a:lvl4pPr marL="1828800" marR="0" lvl="3" indent="-317500" algn="l" rtl="0">
              <a:lnSpc>
                <a:spcPct val="90000"/>
              </a:lnSpc>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4pPr>
            <a:lvl5pPr marL="2286000" marR="0" lvl="4" indent="-317500" algn="l" rtl="0">
              <a:lnSpc>
                <a:spcPct val="90000"/>
              </a:lnSpc>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17500" algn="l" rtl="0">
              <a:lnSpc>
                <a:spcPct val="90000"/>
              </a:lnSpc>
              <a:spcBef>
                <a:spcPts val="400"/>
              </a:spcBef>
              <a:spcAft>
                <a:spcPts val="0"/>
              </a:spcAft>
              <a:buClr>
                <a:schemeClr val="dk1"/>
              </a:buClr>
              <a:buSzPts val="1400"/>
              <a:buFont typeface="Montserrat"/>
              <a:buChar char="•"/>
              <a:defRPr sz="1400" i="0" u="none" strike="noStrike" cap="none">
                <a:solidFill>
                  <a:schemeClr val="dk1"/>
                </a:solidFill>
                <a:latin typeface="Montserrat"/>
                <a:ea typeface="Montserrat"/>
                <a:cs typeface="Montserrat"/>
                <a:sym typeface="Montserrat"/>
              </a:defRPr>
            </a:lvl6pPr>
            <a:lvl7pPr marL="3200400" marR="0" lvl="6" indent="-317500" algn="l" rtl="0">
              <a:lnSpc>
                <a:spcPct val="90000"/>
              </a:lnSpc>
              <a:spcBef>
                <a:spcPts val="400"/>
              </a:spcBef>
              <a:spcAft>
                <a:spcPts val="0"/>
              </a:spcAft>
              <a:buClr>
                <a:schemeClr val="dk1"/>
              </a:buClr>
              <a:buSzPts val="1400"/>
              <a:buFont typeface="Montserrat"/>
              <a:buChar char="•"/>
              <a:defRPr sz="1400" i="0" u="none" strike="noStrike" cap="none">
                <a:solidFill>
                  <a:schemeClr val="dk1"/>
                </a:solidFill>
                <a:latin typeface="Montserrat"/>
                <a:ea typeface="Montserrat"/>
                <a:cs typeface="Montserrat"/>
                <a:sym typeface="Montserrat"/>
              </a:defRPr>
            </a:lvl7pPr>
            <a:lvl8pPr marL="3657600" marR="0" lvl="7" indent="-317500" algn="l" rtl="0">
              <a:lnSpc>
                <a:spcPct val="90000"/>
              </a:lnSpc>
              <a:spcBef>
                <a:spcPts val="400"/>
              </a:spcBef>
              <a:spcAft>
                <a:spcPts val="0"/>
              </a:spcAft>
              <a:buClr>
                <a:schemeClr val="dk1"/>
              </a:buClr>
              <a:buSzPts val="1400"/>
              <a:buFont typeface="Montserrat"/>
              <a:buChar char="•"/>
              <a:defRPr sz="1400" i="0" u="none" strike="noStrike" cap="none">
                <a:solidFill>
                  <a:schemeClr val="dk1"/>
                </a:solidFill>
                <a:latin typeface="Montserrat"/>
                <a:ea typeface="Montserrat"/>
                <a:cs typeface="Montserrat"/>
                <a:sym typeface="Montserrat"/>
              </a:defRPr>
            </a:lvl8pPr>
            <a:lvl9pPr marL="4114800" marR="0" lvl="8" indent="-317500" algn="l" rtl="0">
              <a:lnSpc>
                <a:spcPct val="90000"/>
              </a:lnSpc>
              <a:spcBef>
                <a:spcPts val="400"/>
              </a:spcBef>
              <a:spcAft>
                <a:spcPts val="0"/>
              </a:spcAft>
              <a:buClr>
                <a:schemeClr val="dk1"/>
              </a:buClr>
              <a:buSzPts val="1400"/>
              <a:buFont typeface="Montserrat"/>
              <a:buChar char="•"/>
              <a:defRPr sz="1400" i="0" u="none" strike="noStrike" cap="none">
                <a:solidFill>
                  <a:schemeClr val="dk1"/>
                </a:solidFill>
                <a:latin typeface="Montserrat"/>
                <a:ea typeface="Montserrat"/>
                <a:cs typeface="Montserrat"/>
                <a:sym typeface="Montserrat"/>
              </a:defRPr>
            </a:lvl9pPr>
          </a:lstStyle>
          <a:p>
            <a:endParaRPr/>
          </a:p>
        </p:txBody>
      </p:sp>
      <p:pic>
        <p:nvPicPr>
          <p:cNvPr id="53" name="Google Shape;53;p13" descr="A white text on a black background&#10;&#10;Description automatically generated"/>
          <p:cNvPicPr preferRelativeResize="0"/>
          <p:nvPr/>
        </p:nvPicPr>
        <p:blipFill rotWithShape="1">
          <a:blip r:embed="rId22">
            <a:alphaModFix/>
          </a:blip>
          <a:srcRect/>
          <a:stretch/>
        </p:blipFill>
        <p:spPr>
          <a:xfrm>
            <a:off x="231961" y="4686563"/>
            <a:ext cx="1550864" cy="304117"/>
          </a:xfrm>
          <a:prstGeom prst="rect">
            <a:avLst/>
          </a:prstGeom>
          <a:noFill/>
          <a:ln>
            <a:noFill/>
          </a:ln>
        </p:spPr>
      </p:pic>
    </p:spTree>
    <p:extLst>
      <p:ext uri="{BB962C8B-B14F-4D97-AF65-F5344CB8AC3E}">
        <p14:creationId xmlns:p14="http://schemas.microsoft.com/office/powerpoint/2010/main" val="4004672476"/>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forms.gle/2rap7ToKqx4ipYRq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hyperlink" Target="http://www.hyperiondev.com" TargetMode="Externa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hyperionde.wufoo.com/forms/zsgv4m40ui4i0g/" TargetMode="External"/><Relationship Id="rId5" Type="http://schemas.openxmlformats.org/officeDocument/2006/relationships/hyperlink" Target="http://www.hyperiondev.com/safeguardreporting" TargetMode="External"/><Relationship Id="rId4" Type="http://schemas.openxmlformats.org/officeDocument/2006/relationships/hyperlink" Target="http://www.hyperiondev.com/suppor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p:nvPr/>
        </p:nvSpPr>
        <p:spPr>
          <a:xfrm>
            <a:off x="2854350" y="997375"/>
            <a:ext cx="30000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b="1">
                <a:solidFill>
                  <a:schemeClr val="lt1"/>
                </a:solidFill>
                <a:latin typeface="Montserrat"/>
                <a:ea typeface="Montserrat"/>
                <a:cs typeface="Montserrat"/>
                <a:sym typeface="Montserrat"/>
              </a:rPr>
              <a:t>SESSION NAME HERE</a:t>
            </a:r>
            <a:endParaRPr/>
          </a:p>
        </p:txBody>
      </p:sp>
      <p:pic>
        <p:nvPicPr>
          <p:cNvPr id="59" name="Google Shape;59;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0" name="Google Shape;60;p14"/>
          <p:cNvPicPr preferRelativeResize="0"/>
          <p:nvPr/>
        </p:nvPicPr>
        <p:blipFill>
          <a:blip r:embed="rId4">
            <a:alphaModFix/>
          </a:blip>
          <a:stretch>
            <a:fillRect/>
          </a:stretch>
        </p:blipFill>
        <p:spPr>
          <a:xfrm>
            <a:off x="370000" y="2817800"/>
            <a:ext cx="3388225" cy="1612775"/>
          </a:xfrm>
          <a:prstGeom prst="rect">
            <a:avLst/>
          </a:prstGeom>
          <a:noFill/>
          <a:ln>
            <a:noFill/>
          </a:ln>
        </p:spPr>
      </p:pic>
      <p:pic>
        <p:nvPicPr>
          <p:cNvPr id="61" name="Google Shape;61;p14"/>
          <p:cNvPicPr preferRelativeResize="0"/>
          <p:nvPr/>
        </p:nvPicPr>
        <p:blipFill rotWithShape="1">
          <a:blip r:embed="rId5">
            <a:alphaModFix/>
          </a:blip>
          <a:srcRect t="30099"/>
          <a:stretch/>
        </p:blipFill>
        <p:spPr>
          <a:xfrm>
            <a:off x="4454875" y="84250"/>
            <a:ext cx="4359851" cy="1054825"/>
          </a:xfrm>
          <a:prstGeom prst="rect">
            <a:avLst/>
          </a:prstGeom>
          <a:noFill/>
          <a:ln>
            <a:noFill/>
          </a:ln>
        </p:spPr>
      </p:pic>
      <p:sp>
        <p:nvSpPr>
          <p:cNvPr id="62" name="Google Shape;62;p14"/>
          <p:cNvSpPr txBox="1"/>
          <p:nvPr/>
        </p:nvSpPr>
        <p:spPr>
          <a:xfrm>
            <a:off x="2433450" y="1996900"/>
            <a:ext cx="557984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b="1" dirty="0">
                <a:solidFill>
                  <a:srgbClr val="C4A542"/>
                </a:solidFill>
                <a:latin typeface="Montserrat"/>
                <a:ea typeface="Montserrat"/>
                <a:cs typeface="Montserrat"/>
                <a:sym typeface="Montserrat"/>
              </a:rPr>
              <a:t>     </a:t>
            </a:r>
            <a:r>
              <a:rPr lang="en-GB" sz="3200" b="1" dirty="0" smtClean="0">
                <a:solidFill>
                  <a:srgbClr val="C4A542"/>
                </a:solidFill>
                <a:latin typeface="Montserrat"/>
                <a:ea typeface="Montserrat"/>
                <a:cs typeface="Montserrat"/>
                <a:sym typeface="Montserrat"/>
              </a:rPr>
              <a:t>OOP: Inheritance</a:t>
            </a:r>
            <a:endParaRPr sz="3200" b="1" dirty="0">
              <a:solidFill>
                <a:srgbClr val="C4A54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pic>
        <p:nvPicPr>
          <p:cNvPr id="147" name="Google Shape;147;p23"/>
          <p:cNvPicPr preferRelativeResize="0"/>
          <p:nvPr/>
        </p:nvPicPr>
        <p:blipFill>
          <a:blip r:embed="rId4">
            <a:alphaModFix/>
          </a:blip>
          <a:stretch>
            <a:fillRect/>
          </a:stretch>
        </p:blipFill>
        <p:spPr>
          <a:xfrm>
            <a:off x="0" y="-12"/>
            <a:ext cx="9144000" cy="5143516"/>
          </a:xfrm>
          <a:prstGeom prst="rect">
            <a:avLst/>
          </a:prstGeom>
          <a:noFill/>
          <a:ln>
            <a:noFill/>
          </a:ln>
        </p:spPr>
      </p:pic>
      <p:sp>
        <p:nvSpPr>
          <p:cNvPr id="148" name="Google Shape;148;p23"/>
          <p:cNvSpPr txBox="1"/>
          <p:nvPr/>
        </p:nvSpPr>
        <p:spPr>
          <a:xfrm>
            <a:off x="4085100" y="2209050"/>
            <a:ext cx="4395600" cy="72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4500" b="1">
                <a:solidFill>
                  <a:schemeClr val="lt1"/>
                </a:solidFill>
                <a:latin typeface="Montserrat"/>
                <a:ea typeface="Montserrat"/>
                <a:cs typeface="Montserrat"/>
                <a:sym typeface="Montserrat"/>
              </a:rPr>
              <a:t>Inheritance</a:t>
            </a:r>
            <a:endParaRPr sz="4500" b="1">
              <a:solidFill>
                <a:schemeClr val="lt1"/>
              </a:solidFill>
              <a:latin typeface="Montserrat"/>
              <a:ea typeface="Montserrat"/>
              <a:cs typeface="Montserrat"/>
              <a:sym typeface="Montserrat"/>
            </a:endParaRPr>
          </a:p>
        </p:txBody>
      </p:sp>
      <p:pic>
        <p:nvPicPr>
          <p:cNvPr id="149" name="Google Shape;149;p23"/>
          <p:cNvPicPr preferRelativeResize="0"/>
          <p:nvPr/>
        </p:nvPicPr>
        <p:blipFill>
          <a:blip r:embed="rId5">
            <a:alphaModFix/>
          </a:blip>
          <a:stretch>
            <a:fillRect/>
          </a:stretch>
        </p:blipFill>
        <p:spPr>
          <a:xfrm>
            <a:off x="1411679" y="0"/>
            <a:ext cx="1924291"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24"/>
          <p:cNvGrpSpPr/>
          <p:nvPr/>
        </p:nvGrpSpPr>
        <p:grpSpPr>
          <a:xfrm>
            <a:off x="0" y="0"/>
            <a:ext cx="9144000" cy="5143500"/>
            <a:chOff x="0" y="0"/>
            <a:chExt cx="9144000" cy="5143500"/>
          </a:xfrm>
        </p:grpSpPr>
        <p:pic>
          <p:nvPicPr>
            <p:cNvPr id="155" name="Google Shape;155;p2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56" name="Google Shape;156;p24"/>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57" name="Google Shape;157;p24"/>
          <p:cNvSpPr txBox="1"/>
          <p:nvPr/>
        </p:nvSpPr>
        <p:spPr>
          <a:xfrm>
            <a:off x="1169400" y="540750"/>
            <a:ext cx="68052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3200" b="1" dirty="0">
                <a:solidFill>
                  <a:srgbClr val="103452"/>
                </a:solidFill>
                <a:latin typeface="Montserrat"/>
                <a:ea typeface="Montserrat"/>
                <a:cs typeface="Montserrat"/>
                <a:sym typeface="Montserrat"/>
              </a:rPr>
              <a:t>What is Inheritance?</a:t>
            </a:r>
            <a:endParaRPr sz="1200" b="0" i="0" u="none" strike="noStrike" cap="none" dirty="0">
              <a:solidFill>
                <a:srgbClr val="103452"/>
              </a:solidFill>
              <a:latin typeface="Montserrat"/>
              <a:ea typeface="Montserrat"/>
              <a:cs typeface="Montserrat"/>
              <a:sym typeface="Montserrat"/>
            </a:endParaRPr>
          </a:p>
        </p:txBody>
      </p:sp>
      <p:pic>
        <p:nvPicPr>
          <p:cNvPr id="158" name="Google Shape;158;p24"/>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159" name="Google Shape;159;p24"/>
          <p:cNvSpPr txBox="1"/>
          <p:nvPr/>
        </p:nvSpPr>
        <p:spPr>
          <a:xfrm>
            <a:off x="1047400" y="1249469"/>
            <a:ext cx="7379100" cy="2533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60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Sometimes we require a class with the </a:t>
            </a:r>
            <a:r>
              <a:rPr lang="en-GB" sz="1800" dirty="0">
                <a:solidFill>
                  <a:srgbClr val="BC922D"/>
                </a:solidFill>
                <a:latin typeface="Montserrat SemiBold"/>
                <a:ea typeface="Montserrat SemiBold"/>
                <a:cs typeface="Montserrat SemiBold"/>
                <a:sym typeface="Montserrat SemiBold"/>
              </a:rPr>
              <a:t>same attributes</a:t>
            </a:r>
            <a:r>
              <a:rPr lang="en-GB" sz="1800" dirty="0">
                <a:solidFill>
                  <a:srgbClr val="103452"/>
                </a:solidFill>
                <a:latin typeface="Montserrat SemiBold"/>
                <a:ea typeface="Montserrat SemiBold"/>
                <a:cs typeface="Montserrat SemiBold"/>
                <a:sym typeface="Montserrat SemiBold"/>
              </a:rPr>
              <a:t> and </a:t>
            </a:r>
            <a:r>
              <a:rPr lang="en-GB" sz="1800" dirty="0">
                <a:solidFill>
                  <a:srgbClr val="BC922D"/>
                </a:solidFill>
                <a:latin typeface="Montserrat SemiBold"/>
                <a:ea typeface="Montserrat SemiBold"/>
                <a:cs typeface="Montserrat SemiBold"/>
                <a:sym typeface="Montserrat SemiBold"/>
              </a:rPr>
              <a:t>properties</a:t>
            </a:r>
            <a:r>
              <a:rPr lang="en-GB" sz="1800" dirty="0">
                <a:solidFill>
                  <a:srgbClr val="103452"/>
                </a:solidFill>
                <a:latin typeface="Montserrat SemiBold"/>
                <a:ea typeface="Montserrat SemiBold"/>
                <a:cs typeface="Montserrat SemiBold"/>
                <a:sym typeface="Montserrat SemiBold"/>
              </a:rPr>
              <a:t> as another class but we want to </a:t>
            </a:r>
            <a:r>
              <a:rPr lang="en-GB" sz="1800" dirty="0">
                <a:solidFill>
                  <a:srgbClr val="BC922D"/>
                </a:solidFill>
                <a:latin typeface="Montserrat SemiBold"/>
                <a:ea typeface="Montserrat SemiBold"/>
                <a:cs typeface="Montserrat SemiBold"/>
                <a:sym typeface="Montserrat SemiBold"/>
              </a:rPr>
              <a:t>extend</a:t>
            </a:r>
            <a:r>
              <a:rPr lang="en-GB" sz="1800" dirty="0">
                <a:solidFill>
                  <a:srgbClr val="103452"/>
                </a:solidFill>
                <a:latin typeface="Montserrat SemiBold"/>
                <a:ea typeface="Montserrat SemiBold"/>
                <a:cs typeface="Montserrat SemiBold"/>
                <a:sym typeface="Montserrat SemiBold"/>
              </a:rPr>
              <a:t> some of the behaviour or </a:t>
            </a:r>
            <a:r>
              <a:rPr lang="en-GB" sz="1800" dirty="0">
                <a:solidFill>
                  <a:srgbClr val="BC922D"/>
                </a:solidFill>
                <a:latin typeface="Montserrat SemiBold"/>
                <a:ea typeface="Montserrat SemiBold"/>
                <a:cs typeface="Montserrat SemiBold"/>
                <a:sym typeface="Montserrat SemiBold"/>
              </a:rPr>
              <a:t>add</a:t>
            </a:r>
            <a:r>
              <a:rPr lang="en-GB" sz="1800" dirty="0">
                <a:solidFill>
                  <a:srgbClr val="103452"/>
                </a:solidFill>
                <a:latin typeface="Montserrat SemiBold"/>
                <a:ea typeface="Montserrat SemiBold"/>
                <a:cs typeface="Montserrat SemiBold"/>
                <a:sym typeface="Montserrat SemiBold"/>
              </a:rPr>
              <a:t> more attributes</a:t>
            </a:r>
            <a:r>
              <a:rPr lang="en-GB" sz="1800" dirty="0" smtClean="0">
                <a:solidFill>
                  <a:srgbClr val="103452"/>
                </a:solidFill>
                <a:latin typeface="Montserrat SemiBold"/>
                <a:ea typeface="Montserrat SemiBold"/>
                <a:cs typeface="Montserrat SemiBold"/>
                <a:sym typeface="Montserrat SemiBold"/>
              </a:rPr>
              <a:t>.</a:t>
            </a:r>
            <a:endParaRPr sz="1800" dirty="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60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Using </a:t>
            </a:r>
            <a:r>
              <a:rPr lang="en-GB" sz="1800" dirty="0">
                <a:solidFill>
                  <a:srgbClr val="BC922D"/>
                </a:solidFill>
                <a:latin typeface="Montserrat SemiBold"/>
                <a:ea typeface="Montserrat SemiBold"/>
                <a:cs typeface="Montserrat SemiBold"/>
                <a:sym typeface="Montserrat SemiBold"/>
              </a:rPr>
              <a:t>inheritance</a:t>
            </a:r>
            <a:r>
              <a:rPr lang="en-GB" sz="1800" dirty="0">
                <a:solidFill>
                  <a:srgbClr val="103452"/>
                </a:solidFill>
                <a:latin typeface="Montserrat SemiBold"/>
                <a:ea typeface="Montserrat SemiBold"/>
                <a:cs typeface="Montserrat SemiBold"/>
                <a:sym typeface="Montserrat SemiBold"/>
              </a:rPr>
              <a:t> we can create a new class with all the properties and attributes of a </a:t>
            </a:r>
            <a:r>
              <a:rPr lang="en-GB" sz="1800" dirty="0">
                <a:solidFill>
                  <a:srgbClr val="BC922D"/>
                </a:solidFill>
                <a:latin typeface="Montserrat SemiBold"/>
                <a:ea typeface="Montserrat SemiBold"/>
                <a:cs typeface="Montserrat SemiBold"/>
                <a:sym typeface="Montserrat SemiBold"/>
              </a:rPr>
              <a:t>base class</a:t>
            </a:r>
            <a:r>
              <a:rPr lang="en-GB" sz="1800" dirty="0">
                <a:solidFill>
                  <a:srgbClr val="103452"/>
                </a:solidFill>
                <a:latin typeface="Montserrat SemiBold"/>
                <a:ea typeface="Montserrat SemiBold"/>
                <a:cs typeface="Montserrat SemiBold"/>
                <a:sym typeface="Montserrat SemiBold"/>
              </a:rPr>
              <a:t> instead of having to redefine them.</a:t>
            </a:r>
            <a:endParaRPr sz="1800" dirty="0">
              <a:solidFill>
                <a:srgbClr val="103452"/>
              </a:solidFill>
              <a:latin typeface="Montserrat SemiBold"/>
              <a:ea typeface="Montserrat SemiBold"/>
              <a:cs typeface="Montserrat SemiBold"/>
              <a:sym typeface="Montserrat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pSp>
        <p:nvGrpSpPr>
          <p:cNvPr id="164" name="Google Shape;164;p25"/>
          <p:cNvGrpSpPr/>
          <p:nvPr/>
        </p:nvGrpSpPr>
        <p:grpSpPr>
          <a:xfrm>
            <a:off x="0" y="0"/>
            <a:ext cx="9144000" cy="5143500"/>
            <a:chOff x="0" y="0"/>
            <a:chExt cx="9144000" cy="5143500"/>
          </a:xfrm>
        </p:grpSpPr>
        <p:pic>
          <p:nvPicPr>
            <p:cNvPr id="165" name="Google Shape;165;p2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6" name="Google Shape;166;p25"/>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7" name="Google Shape;167;p25"/>
          <p:cNvSpPr txBox="1"/>
          <p:nvPr/>
        </p:nvSpPr>
        <p:spPr>
          <a:xfrm>
            <a:off x="1169400" y="540750"/>
            <a:ext cx="68052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3200" b="1">
                <a:solidFill>
                  <a:srgbClr val="103452"/>
                </a:solidFill>
                <a:latin typeface="Montserrat"/>
                <a:ea typeface="Montserrat"/>
                <a:cs typeface="Montserrat"/>
                <a:sym typeface="Montserrat"/>
              </a:rPr>
              <a:t>What is Inheritance?</a:t>
            </a:r>
            <a:endParaRPr sz="1200" b="0" i="0" u="none" strike="noStrike" cap="none">
              <a:solidFill>
                <a:srgbClr val="103452"/>
              </a:solidFill>
              <a:latin typeface="Montserrat"/>
              <a:ea typeface="Montserrat"/>
              <a:cs typeface="Montserrat"/>
              <a:sym typeface="Montserrat"/>
            </a:endParaRPr>
          </a:p>
        </p:txBody>
      </p:sp>
      <p:pic>
        <p:nvPicPr>
          <p:cNvPr id="168" name="Google Shape;168;p25"/>
          <p:cNvPicPr preferRelativeResize="0"/>
          <p:nvPr/>
        </p:nvPicPr>
        <p:blipFill rotWithShape="1">
          <a:blip r:embed="rId4">
            <a:alphaModFix/>
          </a:blip>
          <a:srcRect/>
          <a:stretch/>
        </p:blipFill>
        <p:spPr>
          <a:xfrm>
            <a:off x="7992650" y="96772"/>
            <a:ext cx="989076" cy="194150"/>
          </a:xfrm>
          <a:prstGeom prst="rect">
            <a:avLst/>
          </a:prstGeom>
          <a:noFill/>
          <a:ln>
            <a:noFill/>
          </a:ln>
        </p:spPr>
      </p:pic>
      <p:pic>
        <p:nvPicPr>
          <p:cNvPr id="169" name="Google Shape;169;p25"/>
          <p:cNvPicPr preferRelativeResize="0"/>
          <p:nvPr/>
        </p:nvPicPr>
        <p:blipFill>
          <a:blip r:embed="rId5">
            <a:alphaModFix/>
          </a:blip>
          <a:stretch>
            <a:fillRect/>
          </a:stretch>
        </p:blipFill>
        <p:spPr>
          <a:xfrm>
            <a:off x="3562575" y="1217850"/>
            <a:ext cx="2018850" cy="3343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26"/>
          <p:cNvGrpSpPr/>
          <p:nvPr/>
        </p:nvGrpSpPr>
        <p:grpSpPr>
          <a:xfrm>
            <a:off x="0" y="0"/>
            <a:ext cx="9144000" cy="5143500"/>
            <a:chOff x="0" y="0"/>
            <a:chExt cx="9144000" cy="5143500"/>
          </a:xfrm>
        </p:grpSpPr>
        <p:pic>
          <p:nvPicPr>
            <p:cNvPr id="175" name="Google Shape;175;p2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76" name="Google Shape;176;p26"/>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77" name="Google Shape;177;p26"/>
          <p:cNvSpPr txBox="1"/>
          <p:nvPr/>
        </p:nvSpPr>
        <p:spPr>
          <a:xfrm>
            <a:off x="1169400" y="432450"/>
            <a:ext cx="68052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3200" b="1">
                <a:solidFill>
                  <a:srgbClr val="103452"/>
                </a:solidFill>
                <a:latin typeface="Montserrat"/>
                <a:ea typeface="Montserrat"/>
                <a:cs typeface="Montserrat"/>
                <a:sym typeface="Montserrat"/>
              </a:rPr>
              <a:t>Inheritance</a:t>
            </a:r>
            <a:endParaRPr sz="1200" b="0" i="0" u="none" strike="noStrike" cap="none">
              <a:solidFill>
                <a:srgbClr val="103452"/>
              </a:solidFill>
              <a:latin typeface="Montserrat"/>
              <a:ea typeface="Montserrat"/>
              <a:cs typeface="Montserrat"/>
              <a:sym typeface="Montserrat"/>
            </a:endParaRPr>
          </a:p>
        </p:txBody>
      </p:sp>
      <p:pic>
        <p:nvPicPr>
          <p:cNvPr id="178" name="Google Shape;178;p26"/>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179" name="Google Shape;179;p26"/>
          <p:cNvSpPr txBox="1"/>
          <p:nvPr/>
        </p:nvSpPr>
        <p:spPr>
          <a:xfrm>
            <a:off x="1014925" y="1012100"/>
            <a:ext cx="7379100" cy="1947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600"/>
              </a:spcAft>
              <a:buClr>
                <a:srgbClr val="103452"/>
              </a:buClr>
              <a:buSzPts val="1800"/>
              <a:buFont typeface="Montserrat SemiBold"/>
              <a:buChar char="●"/>
            </a:pPr>
            <a:r>
              <a:rPr lang="en-GB" sz="1600" dirty="0">
                <a:solidFill>
                  <a:srgbClr val="103452"/>
                </a:solidFill>
                <a:latin typeface="Montserrat SemiBold"/>
                <a:ea typeface="Montserrat SemiBold"/>
                <a:cs typeface="Montserrat SemiBold"/>
                <a:sym typeface="Montserrat SemiBold"/>
              </a:rPr>
              <a:t>Parent/Base class</a:t>
            </a:r>
            <a:endParaRPr sz="1600" dirty="0">
              <a:solidFill>
                <a:srgbClr val="103452"/>
              </a:solidFill>
              <a:latin typeface="Montserrat SemiBold"/>
              <a:ea typeface="Montserrat SemiBold"/>
              <a:cs typeface="Montserrat SemiBold"/>
              <a:sym typeface="Montserrat SemiBold"/>
            </a:endParaRPr>
          </a:p>
          <a:p>
            <a:pPr marL="717550" lvl="1" indent="-265113" algn="l" rtl="0">
              <a:spcBef>
                <a:spcPts val="0"/>
              </a:spcBef>
              <a:spcAft>
                <a:spcPts val="600"/>
              </a:spcAft>
              <a:buClr>
                <a:srgbClr val="103452"/>
              </a:buClr>
              <a:buSzPts val="1800"/>
              <a:buFont typeface="Montserrat SemiBold"/>
              <a:buChar char="○"/>
            </a:pPr>
            <a:r>
              <a:rPr lang="en-GB" sz="1600" dirty="0">
                <a:solidFill>
                  <a:srgbClr val="103452"/>
                </a:solidFill>
                <a:latin typeface="Montserrat SemiBold"/>
                <a:ea typeface="Montserrat SemiBold"/>
                <a:cs typeface="Montserrat SemiBold"/>
                <a:sym typeface="Montserrat SemiBold"/>
              </a:rPr>
              <a:t>The parent or base class contains all the attributes and properties we want to inherit</a:t>
            </a:r>
            <a:r>
              <a:rPr lang="en-GB" sz="1600" dirty="0" smtClean="0">
                <a:solidFill>
                  <a:srgbClr val="103452"/>
                </a:solidFill>
                <a:latin typeface="Montserrat SemiBold"/>
                <a:ea typeface="Montserrat SemiBold"/>
                <a:cs typeface="Montserrat SemiBold"/>
                <a:sym typeface="Montserrat SemiBold"/>
              </a:rPr>
              <a:t>.</a:t>
            </a:r>
            <a:endParaRPr sz="1600" dirty="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600"/>
              </a:spcAft>
              <a:buClr>
                <a:srgbClr val="103452"/>
              </a:buClr>
              <a:buSzPts val="1800"/>
              <a:buFont typeface="Montserrat SemiBold"/>
              <a:buChar char="●"/>
            </a:pPr>
            <a:r>
              <a:rPr lang="en-GB" sz="1600" dirty="0">
                <a:solidFill>
                  <a:srgbClr val="103452"/>
                </a:solidFill>
                <a:latin typeface="Montserrat SemiBold"/>
                <a:ea typeface="Montserrat SemiBold"/>
                <a:cs typeface="Montserrat SemiBold"/>
                <a:sym typeface="Montserrat SemiBold"/>
              </a:rPr>
              <a:t>Child/Subclass</a:t>
            </a:r>
            <a:endParaRPr sz="1600" dirty="0">
              <a:solidFill>
                <a:srgbClr val="103452"/>
              </a:solidFill>
              <a:latin typeface="Montserrat SemiBold"/>
              <a:ea typeface="Montserrat SemiBold"/>
              <a:cs typeface="Montserrat SemiBold"/>
              <a:sym typeface="Montserrat SemiBold"/>
            </a:endParaRPr>
          </a:p>
          <a:p>
            <a:pPr marL="717550" lvl="1" indent="-265113" algn="l" rtl="0">
              <a:spcBef>
                <a:spcPts val="0"/>
              </a:spcBef>
              <a:spcAft>
                <a:spcPts val="600"/>
              </a:spcAft>
              <a:buClr>
                <a:srgbClr val="103452"/>
              </a:buClr>
              <a:buSzPts val="1800"/>
              <a:buFont typeface="Montserrat SemiBold"/>
              <a:buChar char="○"/>
            </a:pPr>
            <a:r>
              <a:rPr lang="en-GB" sz="1600" dirty="0">
                <a:solidFill>
                  <a:srgbClr val="103452"/>
                </a:solidFill>
                <a:latin typeface="Montserrat SemiBold"/>
                <a:ea typeface="Montserrat SemiBold"/>
                <a:cs typeface="Montserrat SemiBold"/>
                <a:sym typeface="Montserrat SemiBold"/>
              </a:rPr>
              <a:t>The sub class will inherit all of its attributes and properties from the parent class.</a:t>
            </a:r>
            <a:endParaRPr sz="1600" dirty="0">
              <a:solidFill>
                <a:srgbClr val="103452"/>
              </a:solidFill>
              <a:latin typeface="Montserrat SemiBold"/>
              <a:ea typeface="Montserrat SemiBold"/>
              <a:cs typeface="Montserrat SemiBold"/>
              <a:sym typeface="Montserrat SemiBold"/>
            </a:endParaRPr>
          </a:p>
        </p:txBody>
      </p:sp>
      <p:pic>
        <p:nvPicPr>
          <p:cNvPr id="180" name="Google Shape;180;p26"/>
          <p:cNvPicPr preferRelativeResize="0"/>
          <p:nvPr/>
        </p:nvPicPr>
        <p:blipFill>
          <a:blip r:embed="rId5">
            <a:alphaModFix/>
          </a:blip>
          <a:stretch>
            <a:fillRect/>
          </a:stretch>
        </p:blipFill>
        <p:spPr>
          <a:xfrm>
            <a:off x="2700325" y="2888535"/>
            <a:ext cx="3743325" cy="1695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p27"/>
          <p:cNvGrpSpPr/>
          <p:nvPr/>
        </p:nvGrpSpPr>
        <p:grpSpPr>
          <a:xfrm>
            <a:off x="0" y="0"/>
            <a:ext cx="9144000" cy="5143500"/>
            <a:chOff x="0" y="0"/>
            <a:chExt cx="9144000" cy="5143500"/>
          </a:xfrm>
        </p:grpSpPr>
        <p:pic>
          <p:nvPicPr>
            <p:cNvPr id="186" name="Google Shape;186;p2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7" name="Google Shape;187;p27"/>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88" name="Google Shape;188;p27"/>
          <p:cNvSpPr txBox="1"/>
          <p:nvPr/>
        </p:nvSpPr>
        <p:spPr>
          <a:xfrm>
            <a:off x="1169400" y="432450"/>
            <a:ext cx="68052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3200" b="1">
                <a:solidFill>
                  <a:srgbClr val="103452"/>
                </a:solidFill>
                <a:latin typeface="Montserrat"/>
                <a:ea typeface="Montserrat"/>
                <a:cs typeface="Montserrat"/>
                <a:sym typeface="Montserrat"/>
              </a:rPr>
              <a:t>Multiple Inheritance</a:t>
            </a:r>
            <a:endParaRPr sz="1200" b="0" i="0" u="none" strike="noStrike" cap="none">
              <a:solidFill>
                <a:srgbClr val="103452"/>
              </a:solidFill>
              <a:latin typeface="Montserrat"/>
              <a:ea typeface="Montserrat"/>
              <a:cs typeface="Montserrat"/>
              <a:sym typeface="Montserrat"/>
            </a:endParaRPr>
          </a:p>
        </p:txBody>
      </p:sp>
      <p:pic>
        <p:nvPicPr>
          <p:cNvPr id="189" name="Google Shape;189;p27"/>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190" name="Google Shape;190;p27"/>
          <p:cNvSpPr txBox="1"/>
          <p:nvPr/>
        </p:nvSpPr>
        <p:spPr>
          <a:xfrm>
            <a:off x="1014925" y="1012100"/>
            <a:ext cx="7379100" cy="1947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600"/>
              </a:spcAft>
              <a:buClr>
                <a:srgbClr val="103452"/>
              </a:buClr>
              <a:buSzPts val="1800"/>
              <a:buFont typeface="Montserrat SemiBold"/>
              <a:buChar char="●"/>
            </a:pPr>
            <a:r>
              <a:rPr lang="en-GB" sz="1600" dirty="0">
                <a:solidFill>
                  <a:srgbClr val="103452"/>
                </a:solidFill>
                <a:latin typeface="Montserrat SemiBold"/>
                <a:ea typeface="Montserrat SemiBold"/>
                <a:cs typeface="Montserrat SemiBold"/>
                <a:sym typeface="Montserrat SemiBold"/>
              </a:rPr>
              <a:t>Python allows multiple inheritance as well</a:t>
            </a:r>
            <a:r>
              <a:rPr lang="en-GB" sz="1600" dirty="0" smtClean="0">
                <a:solidFill>
                  <a:srgbClr val="103452"/>
                </a:solidFill>
                <a:latin typeface="Montserrat SemiBold"/>
                <a:ea typeface="Montserrat SemiBold"/>
                <a:cs typeface="Montserrat SemiBold"/>
                <a:sym typeface="Montserrat SemiBold"/>
              </a:rPr>
              <a:t>.</a:t>
            </a:r>
            <a:endParaRPr sz="1600" dirty="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600"/>
              </a:spcAft>
              <a:buClr>
                <a:srgbClr val="103452"/>
              </a:buClr>
              <a:buSzPts val="1800"/>
              <a:buFont typeface="Montserrat SemiBold"/>
              <a:buChar char="●"/>
            </a:pPr>
            <a:r>
              <a:rPr lang="en-GB" sz="1600" dirty="0">
                <a:solidFill>
                  <a:srgbClr val="103452"/>
                </a:solidFill>
                <a:latin typeface="Montserrat SemiBold"/>
                <a:ea typeface="Montserrat SemiBold"/>
                <a:cs typeface="Montserrat SemiBold"/>
                <a:sym typeface="Montserrat SemiBold"/>
              </a:rPr>
              <a:t>This means we can have a subclass that inherits attributes and properties from more than one base class.</a:t>
            </a:r>
            <a:endParaRPr sz="1600" dirty="0">
              <a:solidFill>
                <a:srgbClr val="103452"/>
              </a:solidFill>
              <a:latin typeface="Montserrat SemiBold"/>
              <a:ea typeface="Montserrat SemiBold"/>
              <a:cs typeface="Montserrat SemiBold"/>
              <a:sym typeface="Montserrat SemiBold"/>
            </a:endParaRPr>
          </a:p>
        </p:txBody>
      </p:sp>
      <p:pic>
        <p:nvPicPr>
          <p:cNvPr id="191" name="Google Shape;191;p27"/>
          <p:cNvPicPr preferRelativeResize="0"/>
          <p:nvPr/>
        </p:nvPicPr>
        <p:blipFill>
          <a:blip r:embed="rId5">
            <a:alphaModFix/>
          </a:blip>
          <a:stretch>
            <a:fillRect/>
          </a:stretch>
        </p:blipFill>
        <p:spPr>
          <a:xfrm>
            <a:off x="2832786" y="2100431"/>
            <a:ext cx="3478425" cy="248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196" name="Google Shape;196;p28"/>
          <p:cNvGrpSpPr/>
          <p:nvPr/>
        </p:nvGrpSpPr>
        <p:grpSpPr>
          <a:xfrm>
            <a:off x="0" y="0"/>
            <a:ext cx="9144000" cy="5143500"/>
            <a:chOff x="0" y="0"/>
            <a:chExt cx="9144000" cy="5143500"/>
          </a:xfrm>
        </p:grpSpPr>
        <p:pic>
          <p:nvPicPr>
            <p:cNvPr id="197" name="Google Shape;197;p2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98" name="Google Shape;198;p28"/>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99" name="Google Shape;199;p28"/>
          <p:cNvSpPr txBox="1"/>
          <p:nvPr/>
        </p:nvSpPr>
        <p:spPr>
          <a:xfrm>
            <a:off x="1169400" y="432450"/>
            <a:ext cx="68052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3200" b="1">
                <a:solidFill>
                  <a:srgbClr val="103452"/>
                </a:solidFill>
                <a:latin typeface="Montserrat"/>
                <a:ea typeface="Montserrat"/>
                <a:cs typeface="Montserrat"/>
                <a:sym typeface="Montserrat"/>
              </a:rPr>
              <a:t>Multiple Inheritance</a:t>
            </a:r>
            <a:endParaRPr sz="1200" b="0" i="0" u="none" strike="noStrike" cap="none">
              <a:solidFill>
                <a:srgbClr val="103452"/>
              </a:solidFill>
              <a:latin typeface="Montserrat"/>
              <a:ea typeface="Montserrat"/>
              <a:cs typeface="Montserrat"/>
              <a:sym typeface="Montserrat"/>
            </a:endParaRPr>
          </a:p>
        </p:txBody>
      </p:sp>
      <p:pic>
        <p:nvPicPr>
          <p:cNvPr id="200" name="Google Shape;200;p28"/>
          <p:cNvPicPr preferRelativeResize="0"/>
          <p:nvPr/>
        </p:nvPicPr>
        <p:blipFill rotWithShape="1">
          <a:blip r:embed="rId4">
            <a:alphaModFix/>
          </a:blip>
          <a:srcRect/>
          <a:stretch/>
        </p:blipFill>
        <p:spPr>
          <a:xfrm>
            <a:off x="7992650" y="96772"/>
            <a:ext cx="989076" cy="194150"/>
          </a:xfrm>
          <a:prstGeom prst="rect">
            <a:avLst/>
          </a:prstGeom>
          <a:noFill/>
          <a:ln>
            <a:noFill/>
          </a:ln>
        </p:spPr>
      </p:pic>
      <p:pic>
        <p:nvPicPr>
          <p:cNvPr id="201" name="Google Shape;201;p28"/>
          <p:cNvPicPr preferRelativeResize="0"/>
          <p:nvPr/>
        </p:nvPicPr>
        <p:blipFill>
          <a:blip r:embed="rId5">
            <a:alphaModFix/>
          </a:blip>
          <a:stretch>
            <a:fillRect/>
          </a:stretch>
        </p:blipFill>
        <p:spPr>
          <a:xfrm>
            <a:off x="2828975" y="1228652"/>
            <a:ext cx="3486050" cy="3209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29"/>
          <p:cNvGrpSpPr/>
          <p:nvPr/>
        </p:nvGrpSpPr>
        <p:grpSpPr>
          <a:xfrm>
            <a:off x="0" y="0"/>
            <a:ext cx="9144000" cy="5143500"/>
            <a:chOff x="0" y="0"/>
            <a:chExt cx="9144000" cy="5143500"/>
          </a:xfrm>
        </p:grpSpPr>
        <p:pic>
          <p:nvPicPr>
            <p:cNvPr id="207" name="Google Shape;207;p2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08" name="Google Shape;208;p29"/>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09" name="Google Shape;209;p29"/>
          <p:cNvSpPr txBox="1"/>
          <p:nvPr/>
        </p:nvSpPr>
        <p:spPr>
          <a:xfrm>
            <a:off x="1169400" y="432450"/>
            <a:ext cx="68052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3200" b="1">
                <a:solidFill>
                  <a:srgbClr val="103452"/>
                </a:solidFill>
                <a:latin typeface="Montserrat"/>
                <a:ea typeface="Montserrat"/>
                <a:cs typeface="Montserrat"/>
                <a:sym typeface="Montserrat"/>
              </a:rPr>
              <a:t>Method Overriding</a:t>
            </a:r>
            <a:endParaRPr sz="1200" b="0" i="0" u="none" strike="noStrike" cap="none">
              <a:solidFill>
                <a:srgbClr val="103452"/>
              </a:solidFill>
              <a:latin typeface="Montserrat"/>
              <a:ea typeface="Montserrat"/>
              <a:cs typeface="Montserrat"/>
              <a:sym typeface="Montserrat"/>
            </a:endParaRPr>
          </a:p>
        </p:txBody>
      </p:sp>
      <p:pic>
        <p:nvPicPr>
          <p:cNvPr id="210" name="Google Shape;210;p29"/>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211" name="Google Shape;211;p29"/>
          <p:cNvSpPr txBox="1"/>
          <p:nvPr/>
        </p:nvSpPr>
        <p:spPr>
          <a:xfrm>
            <a:off x="1014925" y="1326125"/>
            <a:ext cx="7379100" cy="1947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60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We can override methods in our subclass to either extend or change the behaviour of a method</a:t>
            </a:r>
            <a:r>
              <a:rPr lang="en-GB" sz="1800" dirty="0" smtClean="0">
                <a:solidFill>
                  <a:srgbClr val="103452"/>
                </a:solidFill>
                <a:latin typeface="Montserrat SemiBold"/>
                <a:ea typeface="Montserrat SemiBold"/>
                <a:cs typeface="Montserrat SemiBold"/>
                <a:sym typeface="Montserrat SemiBold"/>
              </a:rPr>
              <a:t>.</a:t>
            </a:r>
            <a:endParaRPr sz="1800" dirty="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60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To apply method overriding you simply need to define a method with the same name as the method you would like to override</a:t>
            </a:r>
            <a:r>
              <a:rPr lang="en-GB" sz="1800" dirty="0" smtClean="0">
                <a:solidFill>
                  <a:srgbClr val="103452"/>
                </a:solidFill>
                <a:latin typeface="Montserrat SemiBold"/>
                <a:ea typeface="Montserrat SemiBold"/>
                <a:cs typeface="Montserrat SemiBold"/>
                <a:sym typeface="Montserrat SemiBold"/>
              </a:rPr>
              <a:t>.</a:t>
            </a:r>
            <a:endParaRPr sz="1800" dirty="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60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To extend functionality of a method instead of completely overriding we can use the super() function.</a:t>
            </a:r>
            <a:endParaRPr sz="1800" dirty="0">
              <a:solidFill>
                <a:srgbClr val="103452"/>
              </a:solidFill>
              <a:latin typeface="Montserrat SemiBold"/>
              <a:ea typeface="Montserrat SemiBold"/>
              <a:cs typeface="Montserrat SemiBold"/>
              <a:sym typeface="Montserrat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30"/>
          <p:cNvGrpSpPr/>
          <p:nvPr/>
        </p:nvGrpSpPr>
        <p:grpSpPr>
          <a:xfrm>
            <a:off x="0" y="0"/>
            <a:ext cx="9144000" cy="5143500"/>
            <a:chOff x="0" y="0"/>
            <a:chExt cx="9144000" cy="5143500"/>
          </a:xfrm>
        </p:grpSpPr>
        <p:pic>
          <p:nvPicPr>
            <p:cNvPr id="217" name="Google Shape;217;p3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18" name="Google Shape;218;p30"/>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19" name="Google Shape;219;p30"/>
          <p:cNvSpPr txBox="1"/>
          <p:nvPr/>
        </p:nvSpPr>
        <p:spPr>
          <a:xfrm>
            <a:off x="1169400" y="432450"/>
            <a:ext cx="68052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3200" b="1">
                <a:solidFill>
                  <a:srgbClr val="103452"/>
                </a:solidFill>
                <a:latin typeface="Montserrat"/>
                <a:ea typeface="Montserrat"/>
                <a:cs typeface="Montserrat"/>
                <a:sym typeface="Montserrat"/>
              </a:rPr>
              <a:t>Super()</a:t>
            </a:r>
            <a:endParaRPr sz="1200" b="0" i="0" u="none" strike="noStrike" cap="none">
              <a:solidFill>
                <a:srgbClr val="103452"/>
              </a:solidFill>
              <a:latin typeface="Montserrat"/>
              <a:ea typeface="Montserrat"/>
              <a:cs typeface="Montserrat"/>
              <a:sym typeface="Montserrat"/>
            </a:endParaRPr>
          </a:p>
        </p:txBody>
      </p:sp>
      <p:pic>
        <p:nvPicPr>
          <p:cNvPr id="220" name="Google Shape;220;p30"/>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221" name="Google Shape;221;p30"/>
          <p:cNvSpPr txBox="1"/>
          <p:nvPr/>
        </p:nvSpPr>
        <p:spPr>
          <a:xfrm>
            <a:off x="1014925" y="1326125"/>
            <a:ext cx="7379100" cy="2706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03452"/>
              </a:buClr>
              <a:buSzPts val="1800"/>
              <a:buFont typeface="Montserrat SemiBold"/>
              <a:buChar char="●"/>
            </a:pPr>
            <a:r>
              <a:rPr lang="en-GB" sz="1800">
                <a:solidFill>
                  <a:srgbClr val="103452"/>
                </a:solidFill>
                <a:latin typeface="Montserrat SemiBold"/>
                <a:ea typeface="Montserrat SemiBold"/>
                <a:cs typeface="Montserrat SemiBold"/>
                <a:sym typeface="Montserrat SemiBold"/>
              </a:rPr>
              <a:t>The super() function allows us to access the attributes and properties of our Parent/Base class.</a:t>
            </a:r>
            <a:endParaRPr sz="1800">
              <a:solidFill>
                <a:srgbClr val="103452"/>
              </a:solidFill>
              <a:latin typeface="Montserrat SemiBold"/>
              <a:ea typeface="Montserrat SemiBold"/>
              <a:cs typeface="Montserrat SemiBold"/>
              <a:sym typeface="Montserrat SemiBold"/>
            </a:endParaRPr>
          </a:p>
          <a:p>
            <a:pPr marL="457200" lvl="0" indent="0" algn="l" rtl="0">
              <a:spcBef>
                <a:spcPts val="0"/>
              </a:spcBef>
              <a:spcAft>
                <a:spcPts val="0"/>
              </a:spcAft>
              <a:buNone/>
            </a:pPr>
            <a:endParaRPr sz="180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0"/>
              </a:spcAft>
              <a:buClr>
                <a:srgbClr val="103452"/>
              </a:buClr>
              <a:buSzPts val="1800"/>
              <a:buFont typeface="Montserrat SemiBold"/>
              <a:buChar char="●"/>
            </a:pPr>
            <a:r>
              <a:rPr lang="en-GB" sz="1800">
                <a:solidFill>
                  <a:srgbClr val="103452"/>
                </a:solidFill>
                <a:latin typeface="Montserrat SemiBold"/>
                <a:ea typeface="Montserrat SemiBold"/>
                <a:cs typeface="Montserrat SemiBold"/>
                <a:sym typeface="Montserrat SemiBold"/>
              </a:rPr>
              <a:t>Using super() followed by a dot “.” we can call to the methods that reside inside our base class.</a:t>
            </a:r>
            <a:endParaRPr sz="1800">
              <a:solidFill>
                <a:srgbClr val="103452"/>
              </a:solidFill>
              <a:latin typeface="Montserrat SemiBold"/>
              <a:ea typeface="Montserrat SemiBold"/>
              <a:cs typeface="Montserrat SemiBold"/>
              <a:sym typeface="Montserrat SemiBold"/>
            </a:endParaRPr>
          </a:p>
          <a:p>
            <a:pPr marL="457200" lvl="0" indent="0" algn="l" rtl="0">
              <a:spcBef>
                <a:spcPts val="0"/>
              </a:spcBef>
              <a:spcAft>
                <a:spcPts val="0"/>
              </a:spcAft>
              <a:buNone/>
            </a:pPr>
            <a:endParaRPr sz="180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0"/>
              </a:spcAft>
              <a:buClr>
                <a:srgbClr val="103452"/>
              </a:buClr>
              <a:buSzPts val="1800"/>
              <a:buFont typeface="Montserrat SemiBold"/>
              <a:buChar char="●"/>
            </a:pPr>
            <a:r>
              <a:rPr lang="en-GB" sz="1800">
                <a:solidFill>
                  <a:srgbClr val="103452"/>
                </a:solidFill>
                <a:latin typeface="Montserrat SemiBold"/>
                <a:ea typeface="Montserrat SemiBold"/>
                <a:cs typeface="Montserrat SemiBold"/>
                <a:sym typeface="Montserrat SemiBold"/>
              </a:rPr>
              <a:t>When extending functionality of a method we would first want to call the base class method and then add the extended behaviour.</a:t>
            </a:r>
            <a:endParaRPr sz="1800">
              <a:solidFill>
                <a:srgbClr val="103452"/>
              </a:solidFill>
              <a:latin typeface="Montserrat SemiBold"/>
              <a:ea typeface="Montserrat SemiBold"/>
              <a:cs typeface="Montserrat SemiBold"/>
              <a:sym typeface="Montserrat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grpSp>
        <p:nvGrpSpPr>
          <p:cNvPr id="226" name="Google Shape;226;p31"/>
          <p:cNvGrpSpPr/>
          <p:nvPr/>
        </p:nvGrpSpPr>
        <p:grpSpPr>
          <a:xfrm>
            <a:off x="0" y="0"/>
            <a:ext cx="9144000" cy="5143500"/>
            <a:chOff x="0" y="0"/>
            <a:chExt cx="9144000" cy="5143500"/>
          </a:xfrm>
        </p:grpSpPr>
        <p:pic>
          <p:nvPicPr>
            <p:cNvPr id="227" name="Google Shape;227;p3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28" name="Google Shape;228;p31"/>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29" name="Google Shape;229;p31"/>
          <p:cNvSpPr txBox="1"/>
          <p:nvPr/>
        </p:nvSpPr>
        <p:spPr>
          <a:xfrm>
            <a:off x="1063075" y="432450"/>
            <a:ext cx="7254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Font typeface="Arial"/>
              <a:buNone/>
            </a:pPr>
            <a:r>
              <a:rPr lang="en-GB" sz="3200" b="1">
                <a:solidFill>
                  <a:srgbClr val="103452"/>
                </a:solidFill>
                <a:latin typeface="Montserrat"/>
                <a:ea typeface="Montserrat"/>
                <a:cs typeface="Montserrat"/>
                <a:sym typeface="Montserrat"/>
              </a:rPr>
              <a:t>Methods overriding and Super()</a:t>
            </a:r>
            <a:endParaRPr sz="1200" b="0" i="0" u="none" strike="noStrike" cap="none">
              <a:solidFill>
                <a:srgbClr val="103452"/>
              </a:solidFill>
              <a:latin typeface="Montserrat"/>
              <a:ea typeface="Montserrat"/>
              <a:cs typeface="Montserrat"/>
              <a:sym typeface="Montserrat"/>
            </a:endParaRPr>
          </a:p>
        </p:txBody>
      </p:sp>
      <p:pic>
        <p:nvPicPr>
          <p:cNvPr id="230" name="Google Shape;230;p31"/>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231" name="Google Shape;231;p31"/>
          <p:cNvSpPr txBox="1"/>
          <p:nvPr/>
        </p:nvSpPr>
        <p:spPr>
          <a:xfrm>
            <a:off x="1014925" y="1326125"/>
            <a:ext cx="7379100" cy="2706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The method you will override the most will be __</a:t>
            </a:r>
            <a:r>
              <a:rPr lang="en-GB" sz="1800" dirty="0" err="1">
                <a:solidFill>
                  <a:srgbClr val="103452"/>
                </a:solidFill>
                <a:latin typeface="Montserrat SemiBold"/>
                <a:ea typeface="Montserrat SemiBold"/>
                <a:cs typeface="Montserrat SemiBold"/>
                <a:sym typeface="Montserrat SemiBold"/>
              </a:rPr>
              <a:t>init</a:t>
            </a:r>
            <a:r>
              <a:rPr lang="en-GB" sz="1800" dirty="0">
                <a:solidFill>
                  <a:srgbClr val="103452"/>
                </a:solidFill>
                <a:latin typeface="Montserrat SemiBold"/>
                <a:ea typeface="Montserrat SemiBold"/>
                <a:cs typeface="Montserrat SemiBold"/>
                <a:sym typeface="Montserrat SemiBold"/>
              </a:rPr>
              <a:t>__()</a:t>
            </a:r>
            <a:endParaRPr sz="1800" dirty="0">
              <a:solidFill>
                <a:srgbClr val="103452"/>
              </a:solidFill>
              <a:latin typeface="Montserrat SemiBold"/>
              <a:ea typeface="Montserrat SemiBold"/>
              <a:cs typeface="Montserrat SemiBold"/>
              <a:sym typeface="Montserrat SemiBold"/>
            </a:endParaRPr>
          </a:p>
          <a:p>
            <a:pPr marL="457200" lvl="0" indent="0" algn="l" rtl="0">
              <a:spcBef>
                <a:spcPts val="0"/>
              </a:spcBef>
              <a:spcAft>
                <a:spcPts val="0"/>
              </a:spcAft>
              <a:buNone/>
            </a:pPr>
            <a:endParaRPr sz="1800" dirty="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When adding more instance attributes to the subclass we have to call to the base class __</a:t>
            </a:r>
            <a:r>
              <a:rPr lang="en-GB" sz="1800" dirty="0" err="1">
                <a:solidFill>
                  <a:srgbClr val="103452"/>
                </a:solidFill>
                <a:latin typeface="Montserrat SemiBold"/>
                <a:ea typeface="Montserrat SemiBold"/>
                <a:cs typeface="Montserrat SemiBold"/>
                <a:sym typeface="Montserrat SemiBold"/>
              </a:rPr>
              <a:t>init</a:t>
            </a:r>
            <a:r>
              <a:rPr lang="en-GB" sz="1800" dirty="0">
                <a:solidFill>
                  <a:srgbClr val="103452"/>
                </a:solidFill>
                <a:latin typeface="Montserrat SemiBold"/>
                <a:ea typeface="Montserrat SemiBold"/>
                <a:cs typeface="Montserrat SemiBold"/>
                <a:sym typeface="Montserrat SemiBold"/>
              </a:rPr>
              <a:t>__() to avoid having to </a:t>
            </a:r>
            <a:r>
              <a:rPr lang="en-GB" sz="1800" dirty="0" err="1">
                <a:solidFill>
                  <a:srgbClr val="103452"/>
                </a:solidFill>
                <a:latin typeface="Montserrat SemiBold"/>
                <a:ea typeface="Montserrat SemiBold"/>
                <a:cs typeface="Montserrat SemiBold"/>
                <a:sym typeface="Montserrat SemiBold"/>
              </a:rPr>
              <a:t>redeclare</a:t>
            </a:r>
            <a:r>
              <a:rPr lang="en-GB" sz="1800" dirty="0">
                <a:solidFill>
                  <a:srgbClr val="103452"/>
                </a:solidFill>
                <a:latin typeface="Montserrat SemiBold"/>
                <a:ea typeface="Montserrat SemiBold"/>
                <a:cs typeface="Montserrat SemiBold"/>
                <a:sym typeface="Montserrat SemiBold"/>
              </a:rPr>
              <a:t> all our base class attributes.</a:t>
            </a:r>
            <a:endParaRPr sz="1800" dirty="0">
              <a:solidFill>
                <a:srgbClr val="103452"/>
              </a:solidFill>
              <a:latin typeface="Montserrat SemiBold"/>
              <a:ea typeface="Montserrat SemiBold"/>
              <a:cs typeface="Montserrat SemiBold"/>
              <a:sym typeface="Montserrat SemiBold"/>
            </a:endParaRPr>
          </a:p>
          <a:p>
            <a:pPr marL="457200" lvl="0" indent="0" algn="l" rtl="0">
              <a:spcBef>
                <a:spcPts val="0"/>
              </a:spcBef>
              <a:spcAft>
                <a:spcPts val="0"/>
              </a:spcAft>
              <a:buNone/>
            </a:pPr>
            <a:endParaRPr sz="1800" dirty="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We can use super().__</a:t>
            </a:r>
            <a:r>
              <a:rPr lang="en-GB" sz="1800" dirty="0" err="1">
                <a:solidFill>
                  <a:srgbClr val="103452"/>
                </a:solidFill>
                <a:latin typeface="Montserrat SemiBold"/>
                <a:ea typeface="Montserrat SemiBold"/>
                <a:cs typeface="Montserrat SemiBold"/>
                <a:sym typeface="Montserrat SemiBold"/>
              </a:rPr>
              <a:t>init</a:t>
            </a:r>
            <a:r>
              <a:rPr lang="en-GB" sz="1800" dirty="0">
                <a:solidFill>
                  <a:srgbClr val="103452"/>
                </a:solidFill>
                <a:latin typeface="Montserrat SemiBold"/>
                <a:ea typeface="Montserrat SemiBold"/>
                <a:cs typeface="Montserrat SemiBold"/>
                <a:sym typeface="Montserrat SemiBold"/>
              </a:rPr>
              <a:t>__() to call the constructor of the base class and set the values </a:t>
            </a:r>
            <a:r>
              <a:rPr lang="en-GB" sz="1800" dirty="0" smtClean="0">
                <a:solidFill>
                  <a:srgbClr val="103452"/>
                </a:solidFill>
                <a:latin typeface="Montserrat SemiBold"/>
                <a:ea typeface="Montserrat SemiBold"/>
                <a:cs typeface="Montserrat SemiBold"/>
                <a:sym typeface="Montserrat SemiBold"/>
              </a:rPr>
              <a:t>of </a:t>
            </a:r>
            <a:r>
              <a:rPr lang="en-GB" sz="1800" dirty="0">
                <a:solidFill>
                  <a:srgbClr val="103452"/>
                </a:solidFill>
                <a:latin typeface="Montserrat SemiBold"/>
                <a:ea typeface="Montserrat SemiBold"/>
                <a:cs typeface="Montserrat SemiBold"/>
                <a:sym typeface="Montserrat SemiBold"/>
              </a:rPr>
              <a:t>the inherited attributes.</a:t>
            </a:r>
            <a:endParaRPr sz="1800" dirty="0">
              <a:solidFill>
                <a:srgbClr val="103452"/>
              </a:solidFill>
              <a:latin typeface="Montserrat SemiBold"/>
              <a:ea typeface="Montserrat SemiBold"/>
              <a:cs typeface="Montserrat SemiBold"/>
              <a:sym typeface="Montserrat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grpSp>
        <p:nvGrpSpPr>
          <p:cNvPr id="236" name="Google Shape;236;p32"/>
          <p:cNvGrpSpPr/>
          <p:nvPr/>
        </p:nvGrpSpPr>
        <p:grpSpPr>
          <a:xfrm>
            <a:off x="0" y="0"/>
            <a:ext cx="9144000" cy="5143500"/>
            <a:chOff x="0" y="0"/>
            <a:chExt cx="9144000" cy="5143500"/>
          </a:xfrm>
        </p:grpSpPr>
        <p:pic>
          <p:nvPicPr>
            <p:cNvPr id="237" name="Google Shape;237;p3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38" name="Google Shape;238;p32"/>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39" name="Google Shape;239;p32"/>
          <p:cNvSpPr txBox="1"/>
          <p:nvPr/>
        </p:nvSpPr>
        <p:spPr>
          <a:xfrm>
            <a:off x="1063075" y="432450"/>
            <a:ext cx="7254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200" b="1">
                <a:solidFill>
                  <a:srgbClr val="103452"/>
                </a:solidFill>
                <a:latin typeface="Montserrat"/>
                <a:ea typeface="Montserrat"/>
                <a:cs typeface="Montserrat"/>
                <a:sym typeface="Montserrat"/>
              </a:rPr>
              <a:t>Methods overriding and Super()</a:t>
            </a:r>
            <a:endParaRPr sz="1200" b="0" i="0" u="none" strike="noStrike" cap="none">
              <a:solidFill>
                <a:srgbClr val="103452"/>
              </a:solidFill>
              <a:latin typeface="Montserrat"/>
              <a:ea typeface="Montserrat"/>
              <a:cs typeface="Montserrat"/>
              <a:sym typeface="Montserrat"/>
            </a:endParaRPr>
          </a:p>
        </p:txBody>
      </p:sp>
      <p:pic>
        <p:nvPicPr>
          <p:cNvPr id="240" name="Google Shape;240;p32"/>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242" name="Google Shape;242;p32"/>
          <p:cNvSpPr txBox="1"/>
          <p:nvPr/>
        </p:nvSpPr>
        <p:spPr>
          <a:xfrm>
            <a:off x="1000975" y="1109550"/>
            <a:ext cx="7379100" cy="807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GB" sz="1800" dirty="0">
                <a:solidFill>
                  <a:srgbClr val="103452"/>
                </a:solidFill>
                <a:latin typeface="Montserrat SemiBold"/>
                <a:ea typeface="Montserrat SemiBold"/>
                <a:cs typeface="Montserrat SemiBold"/>
                <a:sym typeface="Montserrat SemiBold"/>
              </a:rPr>
              <a:t>Here we call __</a:t>
            </a:r>
            <a:r>
              <a:rPr lang="en-GB" sz="1800" dirty="0" err="1">
                <a:solidFill>
                  <a:srgbClr val="103452"/>
                </a:solidFill>
                <a:latin typeface="Montserrat SemiBold"/>
                <a:ea typeface="Montserrat SemiBold"/>
                <a:cs typeface="Montserrat SemiBold"/>
                <a:sym typeface="Montserrat SemiBold"/>
              </a:rPr>
              <a:t>init</a:t>
            </a:r>
            <a:r>
              <a:rPr lang="en-GB" sz="1800" dirty="0">
                <a:solidFill>
                  <a:srgbClr val="103452"/>
                </a:solidFill>
                <a:latin typeface="Montserrat SemiBold"/>
                <a:ea typeface="Montserrat SemiBold"/>
                <a:cs typeface="Montserrat SemiBold"/>
                <a:sym typeface="Montserrat SemiBold"/>
              </a:rPr>
              <a:t>__() from the Person class to set the values for the attributes “name” and </a:t>
            </a:r>
            <a:r>
              <a:rPr lang="en-GB" sz="1800" dirty="0" smtClean="0">
                <a:solidFill>
                  <a:srgbClr val="103452"/>
                </a:solidFill>
                <a:latin typeface="Montserrat SemiBold"/>
                <a:ea typeface="Montserrat SemiBold"/>
                <a:cs typeface="Montserrat SemiBold"/>
                <a:sym typeface="Montserrat SemiBold"/>
              </a:rPr>
              <a:t>“surname”.</a:t>
            </a:r>
            <a:endParaRPr sz="1800" dirty="0">
              <a:solidFill>
                <a:srgbClr val="103452"/>
              </a:solidFill>
              <a:latin typeface="Montserrat SemiBold"/>
              <a:ea typeface="Montserrat SemiBold"/>
              <a:cs typeface="Montserrat SemiBold"/>
              <a:sym typeface="Montserrat SemiBold"/>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7922" y="1916550"/>
            <a:ext cx="4443975" cy="26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a:stretch/>
        </p:blipFill>
        <p:spPr>
          <a:xfrm>
            <a:off x="-6818" y="0"/>
            <a:ext cx="9150816" cy="5143500"/>
          </a:xfrm>
          <a:prstGeom prst="rect">
            <a:avLst/>
          </a:prstGeom>
          <a:noFill/>
          <a:ln>
            <a:noFill/>
          </a:ln>
        </p:spPr>
      </p:pic>
      <p:sp>
        <p:nvSpPr>
          <p:cNvPr id="68" name="Google Shape;68;p15"/>
          <p:cNvSpPr txBox="1"/>
          <p:nvPr/>
        </p:nvSpPr>
        <p:spPr>
          <a:xfrm>
            <a:off x="839925" y="518175"/>
            <a:ext cx="6473700" cy="462900"/>
          </a:xfrm>
          <a:prstGeom prst="rect">
            <a:avLst/>
          </a:prstGeom>
          <a:noFill/>
          <a:ln>
            <a:noFill/>
          </a:ln>
        </p:spPr>
        <p:txBody>
          <a:bodyPr spcFirstLastPara="1" wrap="square" lIns="82275" tIns="82275" rIns="82275" bIns="82275" anchor="t" anchorCtr="0">
            <a:noAutofit/>
          </a:bodyPr>
          <a:lstStyle/>
          <a:p>
            <a:pPr marL="0" lvl="0" indent="0" algn="l" rtl="0">
              <a:spcBef>
                <a:spcPts val="0"/>
              </a:spcBef>
              <a:spcAft>
                <a:spcPts val="0"/>
              </a:spcAft>
              <a:buClr>
                <a:schemeClr val="dk1"/>
              </a:buClr>
              <a:buSzPts val="1100"/>
              <a:buFont typeface="Arial"/>
              <a:buNone/>
            </a:pPr>
            <a:r>
              <a:rPr lang="en-GB" sz="2000" b="1">
                <a:solidFill>
                  <a:srgbClr val="3475A6"/>
                </a:solidFill>
                <a:latin typeface="Montserrat"/>
                <a:ea typeface="Montserrat"/>
                <a:cs typeface="Montserrat"/>
                <a:sym typeface="Montserrat"/>
              </a:rPr>
              <a:t>Software Engineering Lecture Housekeeping</a:t>
            </a:r>
            <a:endParaRPr sz="2000" b="1">
              <a:solidFill>
                <a:srgbClr val="3475A6"/>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b="1">
              <a:solidFill>
                <a:srgbClr val="3475A6"/>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800" b="1">
              <a:solidFill>
                <a:srgbClr val="3475A6"/>
              </a:solidFill>
              <a:latin typeface="Montserrat"/>
              <a:ea typeface="Montserrat"/>
              <a:cs typeface="Montserrat"/>
              <a:sym typeface="Montserrat"/>
            </a:endParaRPr>
          </a:p>
        </p:txBody>
      </p:sp>
      <p:sp>
        <p:nvSpPr>
          <p:cNvPr id="69" name="Google Shape;69;p15"/>
          <p:cNvSpPr/>
          <p:nvPr/>
        </p:nvSpPr>
        <p:spPr>
          <a:xfrm rot="5400000">
            <a:off x="4384498" y="-4384501"/>
            <a:ext cx="375000" cy="9144000"/>
          </a:xfrm>
          <a:prstGeom prst="rect">
            <a:avLst/>
          </a:prstGeom>
          <a:solidFill>
            <a:srgbClr val="57CEA0"/>
          </a:solidFill>
          <a:ln>
            <a:noFill/>
          </a:ln>
        </p:spPr>
        <p:txBody>
          <a:bodyPr spcFirstLastPara="1" wrap="square" lIns="82275" tIns="82275" rIns="82275" bIns="82275" anchor="ctr" anchorCtr="0">
            <a:noAutofit/>
          </a:bodyPr>
          <a:lstStyle/>
          <a:p>
            <a:pPr marL="0" marR="0" lvl="0" indent="0" algn="l" rtl="0">
              <a:lnSpc>
                <a:spcPct val="100000"/>
              </a:lnSpc>
              <a:spcBef>
                <a:spcPts val="0"/>
              </a:spcBef>
              <a:spcAft>
                <a:spcPts val="0"/>
              </a:spcAft>
              <a:buNone/>
            </a:pPr>
            <a:endParaRPr sz="1300" b="0" i="0" u="none" strike="noStrike" cap="none">
              <a:solidFill>
                <a:srgbClr val="000000"/>
              </a:solidFill>
              <a:latin typeface="Arial"/>
              <a:ea typeface="Arial"/>
              <a:cs typeface="Arial"/>
              <a:sym typeface="Arial"/>
            </a:endParaRPr>
          </a:p>
        </p:txBody>
      </p:sp>
      <p:cxnSp>
        <p:nvCxnSpPr>
          <p:cNvPr id="70" name="Google Shape;70;p15"/>
          <p:cNvCxnSpPr/>
          <p:nvPr/>
        </p:nvCxnSpPr>
        <p:spPr>
          <a:xfrm rot="10800000" flipH="1">
            <a:off x="839921" y="980858"/>
            <a:ext cx="7383600" cy="32400"/>
          </a:xfrm>
          <a:prstGeom prst="straightConnector1">
            <a:avLst/>
          </a:prstGeom>
          <a:noFill/>
          <a:ln w="19050" cap="flat" cmpd="sng">
            <a:solidFill>
              <a:srgbClr val="3475A6"/>
            </a:solidFill>
            <a:prstDash val="solid"/>
            <a:round/>
            <a:headEnd type="none" w="sm" len="sm"/>
            <a:tailEnd type="none" w="sm" len="sm"/>
          </a:ln>
        </p:spPr>
      </p:cxnSp>
      <p:sp>
        <p:nvSpPr>
          <p:cNvPr id="71" name="Google Shape;71;p15"/>
          <p:cNvSpPr txBox="1"/>
          <p:nvPr/>
        </p:nvSpPr>
        <p:spPr>
          <a:xfrm>
            <a:off x="921218" y="1076317"/>
            <a:ext cx="7650000" cy="2573100"/>
          </a:xfrm>
          <a:prstGeom prst="rect">
            <a:avLst/>
          </a:prstGeom>
          <a:noFill/>
          <a:ln>
            <a:noFill/>
          </a:ln>
        </p:spPr>
        <p:txBody>
          <a:bodyPr spcFirstLastPara="1" wrap="square" lIns="82275" tIns="82275" rIns="82275" bIns="82275" anchor="t" anchorCtr="0">
            <a:noAutofit/>
          </a:bodyPr>
          <a:lstStyle/>
          <a:p>
            <a:pPr marL="457200" lvl="0" indent="-3238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The use of disrespectful language is prohibited in the questions, this is a supportive, learning environment for all - please engage accordingly. </a:t>
            </a:r>
            <a:r>
              <a:rPr lang="en-GB" sz="1500" b="1">
                <a:latin typeface="Montserrat"/>
                <a:ea typeface="Montserrat"/>
                <a:cs typeface="Montserrat"/>
                <a:sym typeface="Montserrat"/>
              </a:rPr>
              <a:t>(FBV: Mutual Respect.)</a:t>
            </a:r>
            <a:endParaRPr sz="1500" b="1">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No question is daft or silly - </a:t>
            </a:r>
            <a:r>
              <a:rPr lang="en-GB" sz="1500" b="1">
                <a:latin typeface="Montserrat"/>
                <a:ea typeface="Montserrat"/>
                <a:cs typeface="Montserrat"/>
                <a:sym typeface="Montserrat"/>
              </a:rPr>
              <a:t>ask them! </a:t>
            </a:r>
            <a:endParaRPr sz="1500" b="1">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GB" sz="1500">
                <a:solidFill>
                  <a:schemeClr val="dk1"/>
                </a:solidFill>
                <a:latin typeface="Montserrat"/>
                <a:ea typeface="Montserrat"/>
                <a:cs typeface="Montserrat"/>
                <a:sym typeface="Montserrat"/>
              </a:rPr>
              <a:t>There are </a:t>
            </a:r>
            <a:r>
              <a:rPr lang="en-GB" sz="1500" b="1">
                <a:solidFill>
                  <a:schemeClr val="dk1"/>
                </a:solidFill>
                <a:latin typeface="Montserrat"/>
                <a:ea typeface="Montserrat"/>
                <a:cs typeface="Montserrat"/>
                <a:sym typeface="Montserrat"/>
              </a:rPr>
              <a:t>Q&amp;A sessions</a:t>
            </a:r>
            <a:r>
              <a:rPr lang="en-GB" sz="1500">
                <a:solidFill>
                  <a:schemeClr val="dk1"/>
                </a:solidFill>
                <a:latin typeface="Montserrat"/>
                <a:ea typeface="Montserrat"/>
                <a:cs typeface="Montserrat"/>
                <a:sym typeface="Montserrat"/>
              </a:rPr>
              <a:t> midway and at the end of the session, should you wish to ask any follow-up questions. Moderators are going to be answering questions as the session progresses as well.</a:t>
            </a:r>
            <a:endParaRPr sz="1500">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If you have any questions outside of this lecture, or that are not answered during this lecture, please do submit these for upcoming Open Classes. You can submit these questions here: </a:t>
            </a:r>
            <a:r>
              <a:rPr lang="en-GB" sz="1500" b="1" u="sng">
                <a:solidFill>
                  <a:schemeClr val="hlink"/>
                </a:solidFill>
                <a:latin typeface="Montserrat"/>
                <a:ea typeface="Montserrat"/>
                <a:cs typeface="Montserrat"/>
                <a:sym typeface="Montserrat"/>
                <a:hlinkClick r:id="rId4"/>
              </a:rPr>
              <a:t>Open Class Questions</a:t>
            </a:r>
            <a:endParaRPr sz="1300" b="1" i="0" u="none" strike="noStrike" cap="none">
              <a:solidFill>
                <a:schemeClr val="dk1"/>
              </a:solidFill>
              <a:latin typeface="Montserrat"/>
              <a:ea typeface="Montserrat"/>
              <a:cs typeface="Montserrat"/>
              <a:sym typeface="Montserrat"/>
            </a:endParaRPr>
          </a:p>
        </p:txBody>
      </p:sp>
      <p:cxnSp>
        <p:nvCxnSpPr>
          <p:cNvPr id="72" name="Google Shape;72;p15"/>
          <p:cNvCxnSpPr/>
          <p:nvPr/>
        </p:nvCxnSpPr>
        <p:spPr>
          <a:xfrm rot="10800000" flipH="1">
            <a:off x="682875" y="4757670"/>
            <a:ext cx="7599900" cy="10800"/>
          </a:xfrm>
          <a:prstGeom prst="straightConnector1">
            <a:avLst/>
          </a:prstGeom>
          <a:noFill/>
          <a:ln w="9525" cap="flat" cmpd="sng">
            <a:solidFill>
              <a:srgbClr val="CCCCCC"/>
            </a:solidFill>
            <a:prstDash val="solid"/>
            <a:round/>
            <a:headEnd type="none" w="sm" len="sm"/>
            <a:tailEnd type="none" w="sm" len="sm"/>
          </a:ln>
        </p:spPr>
      </p:cxnSp>
      <p:pic>
        <p:nvPicPr>
          <p:cNvPr id="73" name="Google Shape;73;p15"/>
          <p:cNvPicPr preferRelativeResize="0"/>
          <p:nvPr/>
        </p:nvPicPr>
        <p:blipFill rotWithShape="1">
          <a:blip r:embed="rId5">
            <a:alphaModFix/>
          </a:blip>
          <a:srcRect/>
          <a:stretch/>
        </p:blipFill>
        <p:spPr>
          <a:xfrm>
            <a:off x="8150567" y="4850933"/>
            <a:ext cx="890168" cy="174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33"/>
          <p:cNvGrpSpPr/>
          <p:nvPr/>
        </p:nvGrpSpPr>
        <p:grpSpPr>
          <a:xfrm>
            <a:off x="0" y="0"/>
            <a:ext cx="9144000" cy="5143500"/>
            <a:chOff x="0" y="0"/>
            <a:chExt cx="9144000" cy="5143500"/>
          </a:xfrm>
        </p:grpSpPr>
        <p:pic>
          <p:nvPicPr>
            <p:cNvPr id="248" name="Google Shape;248;p3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9" name="Google Shape;249;p33"/>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50" name="Google Shape;250;p33"/>
          <p:cNvSpPr txBox="1"/>
          <p:nvPr/>
        </p:nvSpPr>
        <p:spPr>
          <a:xfrm>
            <a:off x="1014925" y="432450"/>
            <a:ext cx="72273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3200" b="1">
                <a:solidFill>
                  <a:srgbClr val="103452"/>
                </a:solidFill>
                <a:latin typeface="Montserrat"/>
                <a:ea typeface="Montserrat"/>
                <a:cs typeface="Montserrat"/>
                <a:sym typeface="Montserrat"/>
              </a:rPr>
              <a:t>Methods overriding and Super()</a:t>
            </a:r>
            <a:endParaRPr sz="1200" b="0" i="0" u="none" strike="noStrike" cap="none">
              <a:solidFill>
                <a:srgbClr val="103452"/>
              </a:solidFill>
              <a:latin typeface="Montserrat"/>
              <a:ea typeface="Montserrat"/>
              <a:cs typeface="Montserrat"/>
              <a:sym typeface="Montserrat"/>
            </a:endParaRPr>
          </a:p>
        </p:txBody>
      </p:sp>
      <p:pic>
        <p:nvPicPr>
          <p:cNvPr id="251" name="Google Shape;251;p33"/>
          <p:cNvPicPr preferRelativeResize="0"/>
          <p:nvPr/>
        </p:nvPicPr>
        <p:blipFill rotWithShape="1">
          <a:blip r:embed="rId4">
            <a:alphaModFix/>
          </a:blip>
          <a:srcRect/>
          <a:stretch/>
        </p:blipFill>
        <p:spPr>
          <a:xfrm>
            <a:off x="7992650" y="96772"/>
            <a:ext cx="989076" cy="194150"/>
          </a:xfrm>
          <a:prstGeom prst="rect">
            <a:avLst/>
          </a:prstGeom>
          <a:noFill/>
          <a:ln>
            <a:noFill/>
          </a:ln>
        </p:spPr>
      </p:pic>
      <p:pic>
        <p:nvPicPr>
          <p:cNvPr id="252" name="Google Shape;252;p33"/>
          <p:cNvPicPr preferRelativeResize="0"/>
          <p:nvPr/>
        </p:nvPicPr>
        <p:blipFill>
          <a:blip r:embed="rId5">
            <a:alphaModFix/>
          </a:blip>
          <a:stretch>
            <a:fillRect/>
          </a:stretch>
        </p:blipFill>
        <p:spPr>
          <a:xfrm>
            <a:off x="1980625" y="1239488"/>
            <a:ext cx="5295900" cy="3114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grpSp>
        <p:nvGrpSpPr>
          <p:cNvPr id="257" name="Google Shape;257;p34"/>
          <p:cNvGrpSpPr/>
          <p:nvPr/>
        </p:nvGrpSpPr>
        <p:grpSpPr>
          <a:xfrm>
            <a:off x="0" y="0"/>
            <a:ext cx="9144000" cy="5143500"/>
            <a:chOff x="0" y="0"/>
            <a:chExt cx="9144000" cy="5143500"/>
          </a:xfrm>
        </p:grpSpPr>
        <p:pic>
          <p:nvPicPr>
            <p:cNvPr id="258" name="Google Shape;258;p3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59" name="Google Shape;259;p34"/>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60" name="Google Shape;260;p34"/>
          <p:cNvSpPr txBox="1"/>
          <p:nvPr/>
        </p:nvSpPr>
        <p:spPr>
          <a:xfrm>
            <a:off x="1063075" y="432450"/>
            <a:ext cx="7254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200" b="1">
                <a:solidFill>
                  <a:srgbClr val="103452"/>
                </a:solidFill>
                <a:latin typeface="Montserrat"/>
                <a:ea typeface="Montserrat"/>
                <a:cs typeface="Montserrat"/>
                <a:sym typeface="Montserrat"/>
              </a:rPr>
              <a:t>isinstance() and issubclass()</a:t>
            </a:r>
            <a:endParaRPr sz="1200" b="0" i="0" u="none" strike="noStrike" cap="none">
              <a:solidFill>
                <a:srgbClr val="103452"/>
              </a:solidFill>
              <a:latin typeface="Montserrat"/>
              <a:ea typeface="Montserrat"/>
              <a:cs typeface="Montserrat"/>
              <a:sym typeface="Montserrat"/>
            </a:endParaRPr>
          </a:p>
        </p:txBody>
      </p:sp>
      <p:pic>
        <p:nvPicPr>
          <p:cNvPr id="261" name="Google Shape;261;p34"/>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262" name="Google Shape;262;p34"/>
          <p:cNvSpPr txBox="1"/>
          <p:nvPr/>
        </p:nvSpPr>
        <p:spPr>
          <a:xfrm>
            <a:off x="1014925" y="1326125"/>
            <a:ext cx="7379100" cy="2706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60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We can determine if an object is an instance of a particular class using </a:t>
            </a:r>
            <a:r>
              <a:rPr lang="en-GB" sz="1800" dirty="0" err="1">
                <a:solidFill>
                  <a:srgbClr val="103452"/>
                </a:solidFill>
                <a:latin typeface="Montserrat SemiBold"/>
                <a:ea typeface="Montserrat SemiBold"/>
                <a:cs typeface="Montserrat SemiBold"/>
                <a:sym typeface="Montserrat SemiBold"/>
              </a:rPr>
              <a:t>isinstance</a:t>
            </a:r>
            <a:r>
              <a:rPr lang="en-GB" sz="1800" dirty="0">
                <a:solidFill>
                  <a:srgbClr val="103452"/>
                </a:solidFill>
                <a:latin typeface="Montserrat SemiBold"/>
                <a:ea typeface="Montserrat SemiBold"/>
                <a:cs typeface="Montserrat SemiBold"/>
                <a:sym typeface="Montserrat SemiBold"/>
              </a:rPr>
              <a:t>()</a:t>
            </a:r>
            <a:endParaRPr sz="1800" dirty="0">
              <a:solidFill>
                <a:srgbClr val="103452"/>
              </a:solidFill>
              <a:latin typeface="Montserrat SemiBold"/>
              <a:ea typeface="Montserrat SemiBold"/>
              <a:cs typeface="Montserrat SemiBold"/>
              <a:sym typeface="Montserrat SemiBold"/>
            </a:endParaRPr>
          </a:p>
          <a:p>
            <a:pPr marL="717550" lvl="1" indent="-265113" algn="l" rtl="0">
              <a:spcBef>
                <a:spcPts val="0"/>
              </a:spcBef>
              <a:spcAft>
                <a:spcPts val="60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E.g. </a:t>
            </a:r>
            <a:r>
              <a:rPr lang="en-GB" sz="1800" dirty="0" err="1">
                <a:solidFill>
                  <a:srgbClr val="103452"/>
                </a:solidFill>
                <a:latin typeface="Montserrat SemiBold"/>
                <a:ea typeface="Montserrat SemiBold"/>
                <a:cs typeface="Montserrat SemiBold"/>
                <a:sym typeface="Montserrat SemiBold"/>
              </a:rPr>
              <a:t>isinstance</a:t>
            </a:r>
            <a:r>
              <a:rPr lang="en-GB" sz="1800" dirty="0">
                <a:solidFill>
                  <a:srgbClr val="103452"/>
                </a:solidFill>
                <a:latin typeface="Montserrat SemiBold"/>
                <a:ea typeface="Montserrat SemiBold"/>
                <a:cs typeface="Montserrat SemiBold"/>
                <a:sym typeface="Montserrat SemiBold"/>
              </a:rPr>
              <a:t>(object, </a:t>
            </a:r>
            <a:r>
              <a:rPr lang="en-GB" sz="1800" dirty="0" err="1">
                <a:solidFill>
                  <a:srgbClr val="103452"/>
                </a:solidFill>
                <a:latin typeface="Montserrat SemiBold"/>
                <a:ea typeface="Montserrat SemiBold"/>
                <a:cs typeface="Montserrat SemiBold"/>
                <a:sym typeface="Montserrat SemiBold"/>
              </a:rPr>
              <a:t>ClassType</a:t>
            </a:r>
            <a:r>
              <a:rPr lang="en-GB" sz="1800" dirty="0" smtClean="0">
                <a:solidFill>
                  <a:srgbClr val="103452"/>
                </a:solidFill>
                <a:latin typeface="Montserrat SemiBold"/>
                <a:ea typeface="Montserrat SemiBold"/>
                <a:cs typeface="Montserrat SemiBold"/>
                <a:sym typeface="Montserrat SemiBold"/>
              </a:rPr>
              <a:t>)</a:t>
            </a:r>
          </a:p>
          <a:p>
            <a:pPr marL="914400" lvl="1" indent="-342900" algn="l" rtl="0">
              <a:spcBef>
                <a:spcPts val="0"/>
              </a:spcBef>
              <a:spcAft>
                <a:spcPts val="600"/>
              </a:spcAft>
              <a:buClr>
                <a:srgbClr val="103452"/>
              </a:buClr>
              <a:buSzPts val="1800"/>
              <a:buFont typeface="Montserrat SemiBold"/>
              <a:buChar char="○"/>
            </a:pPr>
            <a:endParaRPr sz="1800" dirty="0">
              <a:solidFill>
                <a:srgbClr val="103452"/>
              </a:solidFill>
              <a:latin typeface="Montserrat SemiBold"/>
              <a:ea typeface="Montserrat SemiBold"/>
              <a:cs typeface="Montserrat SemiBold"/>
              <a:sym typeface="Montserrat SemiBold"/>
            </a:endParaRPr>
          </a:p>
          <a:p>
            <a:pPr marL="457200" lvl="0" indent="-342900" algn="l" rtl="0">
              <a:spcBef>
                <a:spcPts val="0"/>
              </a:spcBef>
              <a:spcAft>
                <a:spcPts val="60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We can determine if a class is a subclass of another </a:t>
            </a:r>
            <a:r>
              <a:rPr lang="en-GB" sz="1800" dirty="0" smtClean="0">
                <a:solidFill>
                  <a:srgbClr val="103452"/>
                </a:solidFill>
                <a:latin typeface="Montserrat SemiBold"/>
                <a:ea typeface="Montserrat SemiBold"/>
                <a:cs typeface="Montserrat SemiBold"/>
                <a:sym typeface="Montserrat SemiBold"/>
              </a:rPr>
              <a:t>class using </a:t>
            </a:r>
            <a:r>
              <a:rPr lang="en-GB" sz="1800" dirty="0" err="1">
                <a:solidFill>
                  <a:srgbClr val="103452"/>
                </a:solidFill>
                <a:latin typeface="Montserrat SemiBold"/>
                <a:ea typeface="Montserrat SemiBold"/>
                <a:cs typeface="Montserrat SemiBold"/>
                <a:sym typeface="Montserrat SemiBold"/>
              </a:rPr>
              <a:t>issubclass</a:t>
            </a:r>
            <a:r>
              <a:rPr lang="en-GB" sz="1800" dirty="0">
                <a:solidFill>
                  <a:srgbClr val="103452"/>
                </a:solidFill>
                <a:latin typeface="Montserrat SemiBold"/>
                <a:ea typeface="Montserrat SemiBold"/>
                <a:cs typeface="Montserrat SemiBold"/>
                <a:sym typeface="Montserrat SemiBold"/>
              </a:rPr>
              <a:t>()</a:t>
            </a:r>
            <a:endParaRPr sz="1800" dirty="0">
              <a:solidFill>
                <a:srgbClr val="103452"/>
              </a:solidFill>
              <a:latin typeface="Montserrat SemiBold"/>
              <a:ea typeface="Montserrat SemiBold"/>
              <a:cs typeface="Montserrat SemiBold"/>
              <a:sym typeface="Montserrat SemiBold"/>
            </a:endParaRPr>
          </a:p>
          <a:p>
            <a:pPr marL="717550" lvl="1" indent="-265113" algn="l" rtl="0">
              <a:spcBef>
                <a:spcPts val="0"/>
              </a:spcBef>
              <a:spcAft>
                <a:spcPts val="600"/>
              </a:spcAft>
              <a:buClr>
                <a:srgbClr val="103452"/>
              </a:buClr>
              <a:buSzPts val="1800"/>
              <a:buFont typeface="Montserrat SemiBold"/>
              <a:buChar char="○"/>
            </a:pPr>
            <a:r>
              <a:rPr lang="en-GB" sz="1800" dirty="0">
                <a:solidFill>
                  <a:srgbClr val="103452"/>
                </a:solidFill>
                <a:latin typeface="Montserrat SemiBold"/>
                <a:ea typeface="Montserrat SemiBold"/>
                <a:cs typeface="Montserrat SemiBold"/>
                <a:sym typeface="Montserrat SemiBold"/>
              </a:rPr>
              <a:t>E.g. </a:t>
            </a:r>
            <a:r>
              <a:rPr lang="en-GB" sz="1800" dirty="0" err="1">
                <a:solidFill>
                  <a:srgbClr val="103452"/>
                </a:solidFill>
                <a:latin typeface="Montserrat SemiBold"/>
                <a:ea typeface="Montserrat SemiBold"/>
                <a:cs typeface="Montserrat SemiBold"/>
                <a:sym typeface="Montserrat SemiBold"/>
              </a:rPr>
              <a:t>issubclass</a:t>
            </a:r>
            <a:r>
              <a:rPr lang="en-GB" sz="1800" dirty="0">
                <a:solidFill>
                  <a:srgbClr val="103452"/>
                </a:solidFill>
                <a:latin typeface="Montserrat SemiBold"/>
                <a:ea typeface="Montserrat SemiBold"/>
                <a:cs typeface="Montserrat SemiBold"/>
                <a:sym typeface="Montserrat SemiBold"/>
              </a:rPr>
              <a:t>(</a:t>
            </a:r>
            <a:r>
              <a:rPr lang="en-GB" sz="1800" dirty="0" err="1">
                <a:solidFill>
                  <a:srgbClr val="103452"/>
                </a:solidFill>
                <a:latin typeface="Montserrat SemiBold"/>
                <a:ea typeface="Montserrat SemiBold"/>
                <a:cs typeface="Montserrat SemiBold"/>
                <a:sym typeface="Montserrat SemiBold"/>
              </a:rPr>
              <a:t>SubClass</a:t>
            </a:r>
            <a:r>
              <a:rPr lang="en-GB" sz="1800" dirty="0">
                <a:solidFill>
                  <a:srgbClr val="103452"/>
                </a:solidFill>
                <a:latin typeface="Montserrat SemiBold"/>
                <a:ea typeface="Montserrat SemiBold"/>
                <a:cs typeface="Montserrat SemiBold"/>
                <a:sym typeface="Montserrat SemiBold"/>
              </a:rPr>
              <a:t>, </a:t>
            </a:r>
            <a:r>
              <a:rPr lang="en-GB" sz="1800" dirty="0" err="1">
                <a:solidFill>
                  <a:srgbClr val="103452"/>
                </a:solidFill>
                <a:latin typeface="Montserrat SemiBold"/>
                <a:ea typeface="Montserrat SemiBold"/>
                <a:cs typeface="Montserrat SemiBold"/>
                <a:sym typeface="Montserrat SemiBold"/>
              </a:rPr>
              <a:t>BaseClass</a:t>
            </a:r>
            <a:r>
              <a:rPr lang="en-GB" sz="1800" dirty="0">
                <a:solidFill>
                  <a:srgbClr val="103452"/>
                </a:solidFill>
                <a:latin typeface="Montserrat SemiBold"/>
                <a:ea typeface="Montserrat SemiBold"/>
                <a:cs typeface="Montserrat SemiBold"/>
                <a:sym typeface="Montserrat SemiBold"/>
              </a:rPr>
              <a:t>)</a:t>
            </a:r>
            <a:endParaRPr sz="1800" dirty="0">
              <a:solidFill>
                <a:srgbClr val="103452"/>
              </a:solidFill>
              <a:latin typeface="Montserrat SemiBold"/>
              <a:ea typeface="Montserrat SemiBold"/>
              <a:cs typeface="Montserrat SemiBold"/>
              <a:sym typeface="Montserrat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grpSp>
        <p:nvGrpSpPr>
          <p:cNvPr id="267" name="Google Shape;267;p35"/>
          <p:cNvGrpSpPr/>
          <p:nvPr/>
        </p:nvGrpSpPr>
        <p:grpSpPr>
          <a:xfrm>
            <a:off x="0" y="0"/>
            <a:ext cx="9144000" cy="5143500"/>
            <a:chOff x="0" y="0"/>
            <a:chExt cx="9144000" cy="5143500"/>
          </a:xfrm>
        </p:grpSpPr>
        <p:pic>
          <p:nvPicPr>
            <p:cNvPr id="268" name="Google Shape;268;p3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69" name="Google Shape;269;p35"/>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70" name="Google Shape;270;p35"/>
          <p:cNvSpPr txBox="1"/>
          <p:nvPr/>
        </p:nvSpPr>
        <p:spPr>
          <a:xfrm>
            <a:off x="1063075" y="432450"/>
            <a:ext cx="7254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200" b="1">
                <a:solidFill>
                  <a:srgbClr val="103452"/>
                </a:solidFill>
                <a:latin typeface="Montserrat"/>
                <a:ea typeface="Montserrat"/>
                <a:cs typeface="Montserrat"/>
                <a:sym typeface="Montserrat"/>
              </a:rPr>
              <a:t>isinstance()</a:t>
            </a:r>
            <a:endParaRPr sz="1200" b="0" i="0" u="none" strike="noStrike" cap="none">
              <a:solidFill>
                <a:srgbClr val="103452"/>
              </a:solidFill>
              <a:latin typeface="Montserrat"/>
              <a:ea typeface="Montserrat"/>
              <a:cs typeface="Montserrat"/>
              <a:sym typeface="Montserrat"/>
            </a:endParaRPr>
          </a:p>
        </p:txBody>
      </p:sp>
      <p:pic>
        <p:nvPicPr>
          <p:cNvPr id="271" name="Google Shape;271;p35"/>
          <p:cNvPicPr preferRelativeResize="0"/>
          <p:nvPr/>
        </p:nvPicPr>
        <p:blipFill rotWithShape="1">
          <a:blip r:embed="rId4">
            <a:alphaModFix/>
          </a:blip>
          <a:srcRect/>
          <a:stretch/>
        </p:blipFill>
        <p:spPr>
          <a:xfrm>
            <a:off x="7992650" y="96772"/>
            <a:ext cx="989076" cy="194150"/>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044" y="1357312"/>
            <a:ext cx="6589712"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36"/>
          <p:cNvGrpSpPr/>
          <p:nvPr/>
        </p:nvGrpSpPr>
        <p:grpSpPr>
          <a:xfrm>
            <a:off x="0" y="0"/>
            <a:ext cx="9144000" cy="5143500"/>
            <a:chOff x="0" y="0"/>
            <a:chExt cx="9144000" cy="5143500"/>
          </a:xfrm>
        </p:grpSpPr>
        <p:pic>
          <p:nvPicPr>
            <p:cNvPr id="278" name="Google Shape;278;p3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79" name="Google Shape;279;p36"/>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80" name="Google Shape;280;p36"/>
          <p:cNvSpPr txBox="1"/>
          <p:nvPr/>
        </p:nvSpPr>
        <p:spPr>
          <a:xfrm>
            <a:off x="1063075" y="432450"/>
            <a:ext cx="7254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200" b="1" dirty="0" err="1" smtClean="0">
                <a:solidFill>
                  <a:srgbClr val="103452"/>
                </a:solidFill>
                <a:latin typeface="Montserrat"/>
                <a:ea typeface="Montserrat"/>
                <a:cs typeface="Montserrat"/>
                <a:sym typeface="Montserrat"/>
              </a:rPr>
              <a:t>issubclass</a:t>
            </a:r>
            <a:r>
              <a:rPr lang="en-GB" sz="3200" b="1" dirty="0">
                <a:solidFill>
                  <a:srgbClr val="103452"/>
                </a:solidFill>
                <a:latin typeface="Montserrat"/>
                <a:ea typeface="Montserrat"/>
                <a:cs typeface="Montserrat"/>
                <a:sym typeface="Montserrat"/>
              </a:rPr>
              <a:t>()</a:t>
            </a:r>
            <a:endParaRPr sz="1200" b="0" i="0" u="none" strike="noStrike" cap="none" dirty="0">
              <a:solidFill>
                <a:srgbClr val="103452"/>
              </a:solidFill>
              <a:latin typeface="Montserrat"/>
              <a:ea typeface="Montserrat"/>
              <a:cs typeface="Montserrat"/>
              <a:sym typeface="Montserrat"/>
            </a:endParaRPr>
          </a:p>
        </p:txBody>
      </p:sp>
      <p:pic>
        <p:nvPicPr>
          <p:cNvPr id="281" name="Google Shape;281;p36"/>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8" name="Google Shape;280;p36"/>
          <p:cNvSpPr txBox="1"/>
          <p:nvPr/>
        </p:nvSpPr>
        <p:spPr>
          <a:xfrm>
            <a:off x="7551057" y="3843257"/>
            <a:ext cx="766918" cy="3693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ZA" sz="1200" b="0" i="0" u="none" strike="noStrike" cap="none" dirty="0" smtClean="0">
                <a:solidFill>
                  <a:srgbClr val="103452"/>
                </a:solidFill>
                <a:latin typeface="Montserrat"/>
                <a:ea typeface="Montserrat"/>
                <a:cs typeface="Montserrat"/>
                <a:sym typeface="Montserrat"/>
              </a:rPr>
              <a:t>*</a:t>
            </a:r>
            <a:endParaRPr sz="1200" b="0" i="0" u="none" strike="noStrike" cap="none" dirty="0">
              <a:solidFill>
                <a:srgbClr val="103452"/>
              </a:solidFill>
              <a:latin typeface="Montserrat"/>
              <a:ea typeface="Montserrat"/>
              <a:cs typeface="Montserrat"/>
              <a:sym typeface="Montserrat"/>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9663" y="1163700"/>
            <a:ext cx="5262474" cy="2864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7" name="Google Shape;78;p16"/>
          <p:cNvPicPr preferRelativeResize="0"/>
          <p:nvPr/>
        </p:nvPicPr>
        <p:blipFill rotWithShape="1">
          <a:blip r:embed="rId3">
            <a:alphaModFix/>
          </a:blip>
          <a:srcRect/>
          <a:stretch/>
        </p:blipFill>
        <p:spPr>
          <a:xfrm>
            <a:off x="-6818" y="0"/>
            <a:ext cx="9150816" cy="5143500"/>
          </a:xfrm>
          <a:prstGeom prst="rect">
            <a:avLst/>
          </a:prstGeom>
          <a:noFill/>
          <a:ln>
            <a:noFill/>
          </a:ln>
        </p:spPr>
      </p:pic>
      <p:pic>
        <p:nvPicPr>
          <p:cNvPr id="89" name="Google Shape;89;p17"/>
          <p:cNvPicPr preferRelativeResize="0"/>
          <p:nvPr/>
        </p:nvPicPr>
        <p:blipFill rotWithShape="1">
          <a:blip r:embed="rId4">
            <a:alphaModFix/>
          </a:blip>
          <a:srcRect l="-1700" t="62820" r="1699" b="21763"/>
          <a:stretch/>
        </p:blipFill>
        <p:spPr>
          <a:xfrm>
            <a:off x="-160225" y="-1"/>
            <a:ext cx="9304226" cy="837850"/>
          </a:xfrm>
          <a:prstGeom prst="rect">
            <a:avLst/>
          </a:prstGeom>
          <a:noFill/>
          <a:ln>
            <a:noFill/>
          </a:ln>
        </p:spPr>
      </p:pic>
      <p:pic>
        <p:nvPicPr>
          <p:cNvPr id="90" name="Google Shape;90;p17" descr="URL-WHITE.png">
            <a:hlinkClick r:id="rId5"/>
          </p:cNvPr>
          <p:cNvPicPr preferRelativeResize="0"/>
          <p:nvPr/>
        </p:nvPicPr>
        <p:blipFill rotWithShape="1">
          <a:blip r:embed="rId6">
            <a:alphaModFix/>
          </a:blip>
          <a:srcRect/>
          <a:stretch/>
        </p:blipFill>
        <p:spPr>
          <a:xfrm>
            <a:off x="2206709" y="3119010"/>
            <a:ext cx="1333621" cy="216601"/>
          </a:xfrm>
          <a:prstGeom prst="rect">
            <a:avLst/>
          </a:prstGeom>
          <a:noFill/>
          <a:ln>
            <a:noFill/>
          </a:ln>
        </p:spPr>
      </p:pic>
      <p:sp>
        <p:nvSpPr>
          <p:cNvPr id="91" name="Google Shape;91;p17"/>
          <p:cNvSpPr txBox="1"/>
          <p:nvPr/>
        </p:nvSpPr>
        <p:spPr>
          <a:xfrm>
            <a:off x="390410" y="89150"/>
            <a:ext cx="8124900" cy="546000"/>
          </a:xfrm>
          <a:prstGeom prst="rect">
            <a:avLst/>
          </a:prstGeom>
          <a:noFill/>
          <a:ln>
            <a:noFill/>
          </a:ln>
        </p:spPr>
        <p:txBody>
          <a:bodyPr spcFirstLastPara="1" wrap="square" lIns="82275" tIns="82275" rIns="82275" bIns="82275" anchor="t" anchorCtr="0">
            <a:noAutofit/>
          </a:bodyPr>
          <a:lstStyle/>
          <a:p>
            <a:pPr marL="0" marR="0" lvl="0" indent="0" algn="ctr" rtl="0">
              <a:spcBef>
                <a:spcPts val="0"/>
              </a:spcBef>
              <a:spcAft>
                <a:spcPts val="0"/>
              </a:spcAft>
              <a:buNone/>
            </a:pPr>
            <a:r>
              <a:rPr lang="en-GB" sz="3500" b="1" dirty="0">
                <a:solidFill>
                  <a:srgbClr val="FFFFFF"/>
                </a:solidFill>
                <a:latin typeface="Montserrat"/>
                <a:ea typeface="Montserrat"/>
                <a:cs typeface="Montserrat"/>
                <a:sym typeface="Montserrat"/>
              </a:rPr>
              <a:t>Progression Criteria</a:t>
            </a:r>
            <a:endParaRPr sz="1600" b="1" i="0" u="none" strike="noStrike" cap="none" dirty="0">
              <a:solidFill>
                <a:srgbClr val="FFFFFF"/>
              </a:solidFill>
              <a:latin typeface="Montserrat"/>
              <a:ea typeface="Montserrat"/>
              <a:cs typeface="Montserrat"/>
              <a:sym typeface="Montserrat"/>
            </a:endParaRPr>
          </a:p>
        </p:txBody>
      </p:sp>
      <p:sp>
        <p:nvSpPr>
          <p:cNvPr id="92" name="Google Shape;92;p17"/>
          <p:cNvSpPr txBox="1"/>
          <p:nvPr/>
        </p:nvSpPr>
        <p:spPr>
          <a:xfrm rot="-5400000">
            <a:off x="8978656" y="4257160"/>
            <a:ext cx="1259100" cy="313500"/>
          </a:xfrm>
          <a:prstGeom prst="rect">
            <a:avLst/>
          </a:prstGeom>
          <a:noFill/>
          <a:ln>
            <a:noFill/>
          </a:ln>
        </p:spPr>
        <p:txBody>
          <a:bodyPr spcFirstLastPara="1" wrap="square" lIns="82275" tIns="82275" rIns="82275" bIns="82275" anchor="t" anchorCtr="0">
            <a:noAutofit/>
          </a:bodyPr>
          <a:lstStyle/>
          <a:p>
            <a:pPr marL="0" marR="0" lvl="0" indent="0" algn="l" rtl="0">
              <a:lnSpc>
                <a:spcPct val="100000"/>
              </a:lnSpc>
              <a:spcBef>
                <a:spcPts val="0"/>
              </a:spcBef>
              <a:spcAft>
                <a:spcPts val="0"/>
              </a:spcAft>
              <a:buNone/>
            </a:pPr>
            <a:r>
              <a:rPr lang="en-GB" sz="900" b="0" i="0" u="none" strike="noStrike" cap="none">
                <a:solidFill>
                  <a:srgbClr val="D9D9D9"/>
                </a:solidFill>
                <a:latin typeface="Montserrat Light"/>
                <a:ea typeface="Montserrat Light"/>
                <a:cs typeface="Montserrat Light"/>
                <a:sym typeface="Montserrat Light"/>
              </a:rPr>
              <a:t>CONFIDENTIAL</a:t>
            </a:r>
            <a:endParaRPr sz="900" b="0" i="0" u="none" strike="noStrike" cap="none">
              <a:solidFill>
                <a:srgbClr val="D9D9D9"/>
              </a:solidFill>
              <a:latin typeface="Montserrat Light"/>
              <a:ea typeface="Montserrat Light"/>
              <a:cs typeface="Montserrat Light"/>
              <a:sym typeface="Montserrat Light"/>
            </a:endParaRPr>
          </a:p>
        </p:txBody>
      </p:sp>
      <p:sp>
        <p:nvSpPr>
          <p:cNvPr id="93" name="Google Shape;93;p17"/>
          <p:cNvSpPr txBox="1"/>
          <p:nvPr/>
        </p:nvSpPr>
        <p:spPr>
          <a:xfrm>
            <a:off x="636075" y="1066450"/>
            <a:ext cx="7920300" cy="65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dirty="0">
                <a:solidFill>
                  <a:schemeClr val="dk1"/>
                </a:solidFill>
                <a:latin typeface="Montserrat"/>
                <a:ea typeface="Montserrat"/>
                <a:cs typeface="Montserrat"/>
                <a:sym typeface="Montserrat"/>
              </a:rPr>
              <a:t>✅ </a:t>
            </a:r>
            <a:r>
              <a:rPr lang="en-GB" sz="1200" b="1" dirty="0">
                <a:solidFill>
                  <a:schemeClr val="dk1"/>
                </a:solidFill>
                <a:latin typeface="Montserrat"/>
                <a:ea typeface="Montserrat"/>
                <a:cs typeface="Montserrat"/>
                <a:sym typeface="Montserrat"/>
              </a:rPr>
              <a:t>Criterion 1: Initial Requirements</a:t>
            </a:r>
            <a:endParaRPr sz="1200" b="1" dirty="0">
              <a:solidFill>
                <a:schemeClr val="dk1"/>
              </a:solidFill>
              <a:latin typeface="Montserrat"/>
              <a:ea typeface="Montserrat"/>
              <a:cs typeface="Montserrat"/>
              <a:sym typeface="Montserrat"/>
            </a:endParaRPr>
          </a:p>
          <a:p>
            <a:pPr marL="457200" lvl="0" indent="-304800" algn="l" rtl="0">
              <a:lnSpc>
                <a:spcPct val="115000"/>
              </a:lnSpc>
              <a:spcBef>
                <a:spcPts val="1500"/>
              </a:spcBef>
              <a:spcAft>
                <a:spcPts val="0"/>
              </a:spcAft>
              <a:buClr>
                <a:schemeClr val="dk1"/>
              </a:buClr>
              <a:buSzPts val="1200"/>
              <a:buFont typeface="Montserrat"/>
              <a:buChar char="●"/>
            </a:pPr>
            <a:r>
              <a:rPr lang="en-GB" sz="1200" dirty="0">
                <a:solidFill>
                  <a:schemeClr val="dk1"/>
                </a:solidFill>
                <a:latin typeface="Montserrat"/>
                <a:ea typeface="Montserrat"/>
                <a:cs typeface="Montserrat"/>
                <a:sym typeface="Montserrat"/>
              </a:rPr>
              <a:t>Complete 15 hours of Guided Learning Hours and the first four tasks within two weeks.</a:t>
            </a:r>
            <a:endParaRPr sz="1200" dirty="0">
              <a:solidFill>
                <a:schemeClr val="dk1"/>
              </a:solidFill>
              <a:latin typeface="Montserrat"/>
              <a:ea typeface="Montserrat"/>
              <a:cs typeface="Montserrat"/>
              <a:sym typeface="Montserrat"/>
            </a:endParaRPr>
          </a:p>
          <a:p>
            <a:pPr marL="0" lvl="0" indent="0" algn="l" rtl="0">
              <a:lnSpc>
                <a:spcPct val="115000"/>
              </a:lnSpc>
              <a:spcBef>
                <a:spcPts val="1500"/>
              </a:spcBef>
              <a:spcAft>
                <a:spcPts val="0"/>
              </a:spcAft>
              <a:buClr>
                <a:schemeClr val="dk1"/>
              </a:buClr>
              <a:buSzPts val="1100"/>
              <a:buFont typeface="Arial"/>
              <a:buNone/>
            </a:pPr>
            <a:r>
              <a:rPr lang="en-GB" sz="1200" dirty="0">
                <a:solidFill>
                  <a:schemeClr val="dk1"/>
                </a:solidFill>
                <a:latin typeface="Montserrat"/>
                <a:ea typeface="Montserrat"/>
                <a:cs typeface="Montserrat"/>
                <a:sym typeface="Montserrat"/>
              </a:rPr>
              <a:t>✅ </a:t>
            </a:r>
            <a:r>
              <a:rPr lang="en-GB" sz="1200" b="1" dirty="0">
                <a:solidFill>
                  <a:schemeClr val="dk1"/>
                </a:solidFill>
                <a:latin typeface="Montserrat"/>
                <a:ea typeface="Montserrat"/>
                <a:cs typeface="Montserrat"/>
                <a:sym typeface="Montserrat"/>
              </a:rPr>
              <a:t>Criterion 2: Mid-Course Progress</a:t>
            </a:r>
            <a:endParaRPr sz="1200" b="1" dirty="0">
              <a:solidFill>
                <a:schemeClr val="dk1"/>
              </a:solidFill>
              <a:latin typeface="Montserrat"/>
              <a:ea typeface="Montserrat"/>
              <a:cs typeface="Montserrat"/>
              <a:sym typeface="Montserrat"/>
            </a:endParaRPr>
          </a:p>
          <a:p>
            <a:pPr marL="457200" lvl="0" indent="-304800" algn="l" rtl="0">
              <a:lnSpc>
                <a:spcPct val="115000"/>
              </a:lnSpc>
              <a:spcBef>
                <a:spcPts val="1500"/>
              </a:spcBef>
              <a:spcAft>
                <a:spcPts val="0"/>
              </a:spcAft>
              <a:buClr>
                <a:schemeClr val="dk1"/>
              </a:buClr>
              <a:buSzPts val="1200"/>
              <a:buFont typeface="Montserrat"/>
              <a:buChar char="●"/>
            </a:pPr>
            <a:r>
              <a:rPr lang="en-GB" sz="1200" dirty="0">
                <a:solidFill>
                  <a:schemeClr val="dk1"/>
                </a:solidFill>
                <a:latin typeface="Montserrat"/>
                <a:ea typeface="Montserrat"/>
                <a:cs typeface="Montserrat"/>
                <a:sym typeface="Montserrat"/>
              </a:rPr>
              <a:t>Software Engineering: Finish 14 tasks by week 8.</a:t>
            </a:r>
            <a:endParaRPr sz="1200" dirty="0">
              <a:solidFill>
                <a:schemeClr val="dk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dk1"/>
              </a:buClr>
              <a:buSzPts val="1200"/>
              <a:buFont typeface="Montserrat"/>
              <a:buChar char="●"/>
            </a:pPr>
            <a:r>
              <a:rPr lang="en-GB" sz="1200" dirty="0">
                <a:solidFill>
                  <a:schemeClr val="dk1"/>
                </a:solidFill>
                <a:latin typeface="Montserrat"/>
                <a:ea typeface="Montserrat"/>
                <a:cs typeface="Montserrat"/>
                <a:sym typeface="Montserrat"/>
              </a:rPr>
              <a:t>Data Science: Finish 13 tasks by week 8.</a:t>
            </a:r>
            <a:endParaRPr sz="1200" dirty="0">
              <a:solidFill>
                <a:schemeClr val="dk1"/>
              </a:solidFill>
              <a:latin typeface="Montserrat"/>
              <a:ea typeface="Montserrat"/>
              <a:cs typeface="Montserrat"/>
              <a:sym typeface="Montserrat"/>
            </a:endParaRPr>
          </a:p>
          <a:p>
            <a:pPr marL="0" lvl="0" indent="0" algn="l" rtl="0">
              <a:lnSpc>
                <a:spcPct val="115000"/>
              </a:lnSpc>
              <a:spcBef>
                <a:spcPts val="1500"/>
              </a:spcBef>
              <a:spcAft>
                <a:spcPts val="0"/>
              </a:spcAft>
              <a:buClr>
                <a:schemeClr val="dk1"/>
              </a:buClr>
              <a:buSzPts val="1100"/>
              <a:buFont typeface="Arial"/>
              <a:buNone/>
            </a:pPr>
            <a:r>
              <a:rPr lang="en-GB" sz="1200" dirty="0">
                <a:solidFill>
                  <a:schemeClr val="dk1"/>
                </a:solidFill>
                <a:latin typeface="Montserrat"/>
                <a:ea typeface="Montserrat"/>
                <a:cs typeface="Montserrat"/>
                <a:sym typeface="Montserrat"/>
              </a:rPr>
              <a:t>✅ </a:t>
            </a:r>
            <a:r>
              <a:rPr lang="en-GB" sz="1200" b="1" dirty="0">
                <a:solidFill>
                  <a:schemeClr val="dk1"/>
                </a:solidFill>
                <a:latin typeface="Montserrat"/>
                <a:ea typeface="Montserrat"/>
                <a:cs typeface="Montserrat"/>
                <a:sym typeface="Montserrat"/>
              </a:rPr>
              <a:t>Criterion 3: Post-Course Progress</a:t>
            </a:r>
            <a:endParaRPr sz="1200" b="1" dirty="0">
              <a:solidFill>
                <a:schemeClr val="dk1"/>
              </a:solidFill>
              <a:latin typeface="Montserrat"/>
              <a:ea typeface="Montserrat"/>
              <a:cs typeface="Montserrat"/>
              <a:sym typeface="Montserrat"/>
            </a:endParaRPr>
          </a:p>
          <a:p>
            <a:pPr marL="457200" lvl="0" indent="-304800" algn="l" rtl="0">
              <a:lnSpc>
                <a:spcPct val="115000"/>
              </a:lnSpc>
              <a:spcBef>
                <a:spcPts val="1500"/>
              </a:spcBef>
              <a:spcAft>
                <a:spcPts val="0"/>
              </a:spcAft>
              <a:buClr>
                <a:schemeClr val="dk1"/>
              </a:buClr>
              <a:buSzPts val="1200"/>
              <a:buFont typeface="Montserrat"/>
              <a:buChar char="●"/>
            </a:pPr>
            <a:r>
              <a:rPr lang="en-GB" sz="1200" dirty="0">
                <a:solidFill>
                  <a:schemeClr val="dk1"/>
                </a:solidFill>
                <a:latin typeface="Montserrat"/>
                <a:ea typeface="Montserrat"/>
                <a:cs typeface="Montserrat"/>
                <a:sym typeface="Montserrat"/>
              </a:rPr>
              <a:t>Complete all mandatory tasks by 24th March 2024.</a:t>
            </a:r>
            <a:endParaRPr sz="1200" dirty="0">
              <a:solidFill>
                <a:schemeClr val="dk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dk1"/>
              </a:buClr>
              <a:buSzPts val="1200"/>
              <a:buFont typeface="Montserrat"/>
              <a:buChar char="●"/>
            </a:pPr>
            <a:r>
              <a:rPr lang="en-GB" sz="1200" dirty="0">
                <a:solidFill>
                  <a:schemeClr val="dk1"/>
                </a:solidFill>
                <a:latin typeface="Montserrat"/>
                <a:ea typeface="Montserrat"/>
                <a:cs typeface="Montserrat"/>
                <a:sym typeface="Montserrat"/>
              </a:rPr>
              <a:t>Record an Invitation to Interview within 4 weeks of course completion, or by 30th March 2024.</a:t>
            </a:r>
            <a:endParaRPr sz="1200" dirty="0">
              <a:solidFill>
                <a:schemeClr val="dk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dk1"/>
              </a:buClr>
              <a:buSzPts val="1200"/>
              <a:buFont typeface="Montserrat"/>
              <a:buChar char="●"/>
            </a:pPr>
            <a:r>
              <a:rPr lang="en-GB" sz="1200" dirty="0">
                <a:solidFill>
                  <a:schemeClr val="dk1"/>
                </a:solidFill>
                <a:latin typeface="Montserrat"/>
                <a:ea typeface="Montserrat"/>
                <a:cs typeface="Montserrat"/>
                <a:sym typeface="Montserrat"/>
              </a:rPr>
              <a:t>Achieve 112 GLH by 24th March 2024.</a:t>
            </a:r>
            <a:endParaRPr sz="1200" dirty="0">
              <a:solidFill>
                <a:schemeClr val="dk1"/>
              </a:solidFill>
              <a:latin typeface="Montserrat"/>
              <a:ea typeface="Montserrat"/>
              <a:cs typeface="Montserrat"/>
              <a:sym typeface="Montserrat"/>
            </a:endParaRPr>
          </a:p>
          <a:p>
            <a:pPr marL="0" lvl="0" indent="0" algn="l" rtl="0">
              <a:lnSpc>
                <a:spcPct val="115000"/>
              </a:lnSpc>
              <a:spcBef>
                <a:spcPts val="1500"/>
              </a:spcBef>
              <a:spcAft>
                <a:spcPts val="0"/>
              </a:spcAft>
              <a:buClr>
                <a:schemeClr val="dk1"/>
              </a:buClr>
              <a:buSzPts val="1100"/>
              <a:buFont typeface="Arial"/>
              <a:buNone/>
            </a:pPr>
            <a:r>
              <a:rPr lang="en-GB" sz="1200" dirty="0">
                <a:solidFill>
                  <a:schemeClr val="dk1"/>
                </a:solidFill>
                <a:latin typeface="Montserrat"/>
                <a:ea typeface="Montserrat"/>
                <a:cs typeface="Montserrat"/>
                <a:sym typeface="Montserrat"/>
              </a:rPr>
              <a:t>✅ </a:t>
            </a:r>
            <a:r>
              <a:rPr lang="en-GB" sz="1200" b="1" dirty="0">
                <a:solidFill>
                  <a:schemeClr val="dk1"/>
                </a:solidFill>
                <a:latin typeface="Montserrat"/>
                <a:ea typeface="Montserrat"/>
                <a:cs typeface="Montserrat"/>
                <a:sym typeface="Montserrat"/>
              </a:rPr>
              <a:t>Criterion 4: Employability</a:t>
            </a:r>
            <a:endParaRPr sz="1200" b="1" dirty="0">
              <a:solidFill>
                <a:schemeClr val="dk1"/>
              </a:solidFill>
              <a:latin typeface="Montserrat"/>
              <a:ea typeface="Montserrat"/>
              <a:cs typeface="Montserrat"/>
              <a:sym typeface="Montserrat"/>
            </a:endParaRPr>
          </a:p>
          <a:p>
            <a:pPr marL="457200" lvl="0" indent="-304800" algn="l" rtl="0">
              <a:lnSpc>
                <a:spcPct val="115000"/>
              </a:lnSpc>
              <a:spcBef>
                <a:spcPts val="1500"/>
              </a:spcBef>
              <a:spcAft>
                <a:spcPts val="0"/>
              </a:spcAft>
              <a:buClr>
                <a:schemeClr val="dk1"/>
              </a:buClr>
              <a:buSzPts val="1200"/>
              <a:buFont typeface="Montserrat"/>
              <a:buChar char="●"/>
            </a:pPr>
            <a:r>
              <a:rPr lang="en-GB" sz="1200" dirty="0">
                <a:solidFill>
                  <a:schemeClr val="dk1"/>
                </a:solidFill>
                <a:latin typeface="Montserrat"/>
                <a:ea typeface="Montserrat"/>
                <a:cs typeface="Montserrat"/>
                <a:sym typeface="Montserrat"/>
              </a:rPr>
              <a:t>Record a Final Job Outcome within 12 weeks of graduation, or by 23rd September 2024.</a:t>
            </a:r>
            <a:endParaRPr sz="1200" dirty="0">
              <a:solidFill>
                <a:schemeClr val="dk1"/>
              </a:solidFill>
              <a:latin typeface="Montserrat"/>
              <a:ea typeface="Montserrat"/>
              <a:cs typeface="Montserrat"/>
              <a:sym typeface="Montserrat"/>
            </a:endParaRPr>
          </a:p>
          <a:p>
            <a:pPr marL="0" marR="0" lvl="0" indent="0" algn="ctr" rtl="0">
              <a:lnSpc>
                <a:spcPct val="115000"/>
              </a:lnSpc>
              <a:spcBef>
                <a:spcPts val="1500"/>
              </a:spcBef>
              <a:spcAft>
                <a:spcPts val="0"/>
              </a:spcAft>
              <a:buNone/>
            </a:pPr>
            <a:endParaRPr sz="1300" dirty="0">
              <a:solidFill>
                <a:srgbClr val="103452"/>
              </a:solidFill>
              <a:latin typeface="Montserrat"/>
              <a:ea typeface="Montserrat"/>
              <a:cs typeface="Montserrat"/>
              <a:sym typeface="Montserrat"/>
            </a:endParaRPr>
          </a:p>
        </p:txBody>
      </p:sp>
    </p:spTree>
    <p:extLst>
      <p:ext uri="{BB962C8B-B14F-4D97-AF65-F5344CB8AC3E}">
        <p14:creationId xmlns:p14="http://schemas.microsoft.com/office/powerpoint/2010/main" val="966542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1378050" y="211550"/>
            <a:ext cx="6387900" cy="994200"/>
          </a:xfrm>
          <a:prstGeom prst="rect">
            <a:avLst/>
          </a:prstGeom>
        </p:spPr>
        <p:txBody>
          <a:bodyPr spcFirstLastPara="1" wrap="square" lIns="68575" tIns="34275" rIns="68575" bIns="34275" anchor="ctr" anchorCtr="0">
            <a:normAutofit fontScale="90000"/>
          </a:bodyPr>
          <a:lstStyle/>
          <a:p>
            <a:pPr marL="0" lvl="0" indent="0" algn="ctr" rtl="0">
              <a:spcBef>
                <a:spcPts val="0"/>
              </a:spcBef>
              <a:spcAft>
                <a:spcPts val="0"/>
              </a:spcAft>
              <a:buNone/>
            </a:pPr>
            <a:r>
              <a:rPr lang="en-GB" dirty="0"/>
              <a:t>Unlock Prestigious </a:t>
            </a:r>
            <a:r>
              <a:rPr lang="en-GB" dirty="0" smtClean="0"/>
              <a:t/>
            </a:r>
            <a:br>
              <a:rPr lang="en-GB" dirty="0" smtClean="0"/>
            </a:br>
            <a:r>
              <a:rPr lang="en-GB" dirty="0" smtClean="0"/>
              <a:t>Co-Certification </a:t>
            </a:r>
            <a:r>
              <a:rPr lang="en-GB" dirty="0"/>
              <a:t>Opportunities</a:t>
            </a:r>
            <a:endParaRPr dirty="0"/>
          </a:p>
        </p:txBody>
      </p:sp>
      <p:sp>
        <p:nvSpPr>
          <p:cNvPr id="131" name="Google Shape;131;p33"/>
          <p:cNvSpPr txBox="1">
            <a:spLocks noGrp="1"/>
          </p:cNvSpPr>
          <p:nvPr>
            <p:ph type="subTitle" idx="1"/>
          </p:nvPr>
        </p:nvSpPr>
        <p:spPr>
          <a:xfrm>
            <a:off x="558625" y="1330050"/>
            <a:ext cx="8184300" cy="1241700"/>
          </a:xfrm>
          <a:prstGeom prst="rect">
            <a:avLst/>
          </a:prstGeom>
        </p:spPr>
        <p:txBody>
          <a:bodyPr spcFirstLastPara="1" wrap="square" lIns="68575" tIns="34275" rIns="68575" bIns="34275" anchor="t" anchorCtr="0">
            <a:noAutofit/>
          </a:bodyPr>
          <a:lstStyle/>
          <a:p>
            <a:pPr marL="0" lvl="0" indent="0" algn="l" rtl="0">
              <a:lnSpc>
                <a:spcPct val="70000"/>
              </a:lnSpc>
              <a:spcBef>
                <a:spcPts val="800"/>
              </a:spcBef>
              <a:spcAft>
                <a:spcPts val="0"/>
              </a:spcAft>
              <a:buSzPts val="275"/>
              <a:buNone/>
            </a:pPr>
            <a:r>
              <a:rPr lang="en-GB" sz="1726" b="1"/>
              <a:t>New Partnerships Unveiled!</a:t>
            </a:r>
            <a:endParaRPr sz="1726" b="1"/>
          </a:p>
          <a:p>
            <a:pPr marL="914400" lvl="1" indent="-333496" algn="l" rtl="0">
              <a:lnSpc>
                <a:spcPct val="70000"/>
              </a:lnSpc>
              <a:spcBef>
                <a:spcPts val="400"/>
              </a:spcBef>
              <a:spcAft>
                <a:spcPts val="0"/>
              </a:spcAft>
              <a:buSzPts val="1652"/>
              <a:buChar char="●"/>
            </a:pPr>
            <a:r>
              <a:rPr lang="en-GB" sz="1651" b="1"/>
              <a:t>University of Manchester &amp; Imperial College London </a:t>
            </a:r>
            <a:r>
              <a:rPr lang="en-GB" sz="1651"/>
              <a:t>join our circle along with The University of Nottingham Online.</a:t>
            </a:r>
            <a:endParaRPr sz="1651"/>
          </a:p>
          <a:p>
            <a:pPr marL="914400" lvl="0" indent="0" algn="l" rtl="0">
              <a:lnSpc>
                <a:spcPct val="70000"/>
              </a:lnSpc>
              <a:spcBef>
                <a:spcPts val="800"/>
              </a:spcBef>
              <a:spcAft>
                <a:spcPts val="0"/>
              </a:spcAft>
              <a:buNone/>
            </a:pPr>
            <a:endParaRPr sz="1651"/>
          </a:p>
          <a:p>
            <a:pPr marL="0" lvl="0" indent="0" algn="l" rtl="0">
              <a:lnSpc>
                <a:spcPct val="70000"/>
              </a:lnSpc>
              <a:spcBef>
                <a:spcPts val="800"/>
              </a:spcBef>
              <a:spcAft>
                <a:spcPts val="0"/>
              </a:spcAft>
              <a:buSzPts val="275"/>
              <a:buNone/>
            </a:pPr>
            <a:r>
              <a:rPr lang="en-GB" sz="1726" b="1"/>
              <a:t>Exclusive Opportunity:</a:t>
            </a:r>
            <a:endParaRPr sz="1726" b="1"/>
          </a:p>
          <a:p>
            <a:pPr marL="914400" lvl="1" indent="-333496" algn="l" rtl="0">
              <a:lnSpc>
                <a:spcPct val="70000"/>
              </a:lnSpc>
              <a:spcBef>
                <a:spcPts val="400"/>
              </a:spcBef>
              <a:spcAft>
                <a:spcPts val="0"/>
              </a:spcAft>
              <a:buSzPts val="1652"/>
              <a:buChar char="●"/>
            </a:pPr>
            <a:r>
              <a:rPr lang="en-GB" sz="1651"/>
              <a:t>Co-certification spots awarded on a first-come basis.</a:t>
            </a:r>
            <a:endParaRPr sz="1651"/>
          </a:p>
          <a:p>
            <a:pPr marL="914400" lvl="1" indent="-333496" algn="l" rtl="0">
              <a:lnSpc>
                <a:spcPct val="70000"/>
              </a:lnSpc>
              <a:spcBef>
                <a:spcPts val="400"/>
              </a:spcBef>
              <a:spcAft>
                <a:spcPts val="0"/>
              </a:spcAft>
              <a:buSzPts val="1652"/>
              <a:buChar char="●"/>
            </a:pPr>
            <a:r>
              <a:rPr lang="en-GB" sz="1651"/>
              <a:t>Meet the criteria early to gain eligibility for the co-certification.</a:t>
            </a:r>
            <a:endParaRPr sz="1651"/>
          </a:p>
          <a:p>
            <a:pPr marL="914400" lvl="0" indent="0" algn="l" rtl="0">
              <a:lnSpc>
                <a:spcPct val="70000"/>
              </a:lnSpc>
              <a:spcBef>
                <a:spcPts val="800"/>
              </a:spcBef>
              <a:spcAft>
                <a:spcPts val="0"/>
              </a:spcAft>
              <a:buNone/>
            </a:pPr>
            <a:endParaRPr sz="1651"/>
          </a:p>
          <a:p>
            <a:pPr marL="0" lvl="0" indent="0" algn="l" rtl="0">
              <a:lnSpc>
                <a:spcPct val="70000"/>
              </a:lnSpc>
              <a:spcBef>
                <a:spcPts val="800"/>
              </a:spcBef>
              <a:spcAft>
                <a:spcPts val="0"/>
              </a:spcAft>
              <a:buSzPts val="275"/>
              <a:buNone/>
            </a:pPr>
            <a:r>
              <a:rPr lang="en-GB" sz="1726" b="1"/>
              <a:t>Key Deadlines:</a:t>
            </a:r>
            <a:endParaRPr sz="1726" b="1"/>
          </a:p>
          <a:p>
            <a:pPr marL="914400" lvl="1" indent="-333496" algn="l" rtl="0">
              <a:lnSpc>
                <a:spcPct val="70000"/>
              </a:lnSpc>
              <a:spcBef>
                <a:spcPts val="400"/>
              </a:spcBef>
              <a:spcAft>
                <a:spcPts val="0"/>
              </a:spcAft>
              <a:buSzPts val="1652"/>
              <a:buChar char="●"/>
            </a:pPr>
            <a:r>
              <a:rPr lang="en-GB" sz="1651" b="1"/>
              <a:t>11 March 2024</a:t>
            </a:r>
            <a:r>
              <a:rPr lang="en-GB" sz="1651"/>
              <a:t>: 112 Guided Learning Hours &amp; 'Build Your Brand' tasks completion.</a:t>
            </a:r>
            <a:endParaRPr sz="1651"/>
          </a:p>
          <a:p>
            <a:pPr marL="914400" lvl="1" indent="-333496" algn="l" rtl="0">
              <a:lnSpc>
                <a:spcPct val="70000"/>
              </a:lnSpc>
              <a:spcBef>
                <a:spcPts val="400"/>
              </a:spcBef>
              <a:spcAft>
                <a:spcPts val="0"/>
              </a:spcAft>
              <a:buSzPts val="1652"/>
              <a:buChar char="●"/>
            </a:pPr>
            <a:r>
              <a:rPr lang="en-GB" sz="1651" b="1"/>
              <a:t>18 March 2024</a:t>
            </a:r>
            <a:r>
              <a:rPr lang="en-GB" sz="1651"/>
              <a:t>: Record interview invitation or self-employment.</a:t>
            </a:r>
            <a:endParaRPr sz="1651"/>
          </a:p>
          <a:p>
            <a:pPr marL="914400" lvl="1" indent="-333496" algn="l" rtl="0">
              <a:lnSpc>
                <a:spcPct val="70000"/>
              </a:lnSpc>
              <a:spcBef>
                <a:spcPts val="400"/>
              </a:spcBef>
              <a:spcAft>
                <a:spcPts val="0"/>
              </a:spcAft>
              <a:buSzPts val="1652"/>
              <a:buChar char="●"/>
            </a:pPr>
            <a:r>
              <a:rPr lang="en-GB" sz="1651" b="1"/>
              <a:t>15 July 2024</a:t>
            </a:r>
            <a:r>
              <a:rPr lang="en-GB" sz="1651"/>
              <a:t>: Submit verified job offer or new contract.</a:t>
            </a:r>
            <a:endParaRPr sz="1576">
              <a:solidFill>
                <a:srgbClr val="374151"/>
              </a:solidFill>
              <a:highlight>
                <a:srgbClr val="FFFFFF"/>
              </a:highlight>
            </a:endParaRPr>
          </a:p>
          <a:p>
            <a:pPr marL="0" lvl="0" indent="0" algn="ctr" rtl="0">
              <a:lnSpc>
                <a:spcPct val="70000"/>
              </a:lnSpc>
              <a:spcBef>
                <a:spcPts val="800"/>
              </a:spcBef>
              <a:spcAft>
                <a:spcPts val="0"/>
              </a:spcAft>
              <a:buSzPts val="275"/>
              <a:buNone/>
            </a:pPr>
            <a:endParaRPr sz="650"/>
          </a:p>
        </p:txBody>
      </p:sp>
    </p:spTree>
    <p:extLst>
      <p:ext uri="{BB962C8B-B14F-4D97-AF65-F5344CB8AC3E}">
        <p14:creationId xmlns:p14="http://schemas.microsoft.com/office/powerpoint/2010/main" val="1832402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103452"/>
        </a:solidFill>
        <a:effectLst/>
      </p:bgPr>
    </p:bg>
    <p:spTree>
      <p:nvGrpSpPr>
        <p:cNvPr id="1" name="Shape 286"/>
        <p:cNvGrpSpPr/>
        <p:nvPr/>
      </p:nvGrpSpPr>
      <p:grpSpPr>
        <a:xfrm>
          <a:off x="0" y="0"/>
          <a:ext cx="0" cy="0"/>
          <a:chOff x="0" y="0"/>
          <a:chExt cx="0" cy="0"/>
        </a:xfrm>
      </p:grpSpPr>
      <p:pic>
        <p:nvPicPr>
          <p:cNvPr id="287" name="Google Shape;287;p37"/>
          <p:cNvPicPr preferRelativeResize="0"/>
          <p:nvPr/>
        </p:nvPicPr>
        <p:blipFill rotWithShape="1">
          <a:blip r:embed="rId3">
            <a:alphaModFix/>
          </a:blip>
          <a:srcRect/>
          <a:stretch/>
        </p:blipFill>
        <p:spPr>
          <a:xfrm>
            <a:off x="3938248" y="2200433"/>
            <a:ext cx="1267606" cy="247185"/>
          </a:xfrm>
          <a:prstGeom prst="rect">
            <a:avLst/>
          </a:prstGeom>
          <a:noFill/>
          <a:ln>
            <a:noFill/>
          </a:ln>
        </p:spPr>
      </p:pic>
      <p:sp>
        <p:nvSpPr>
          <p:cNvPr id="288" name="Google Shape;288;p37"/>
          <p:cNvSpPr txBox="1"/>
          <p:nvPr/>
        </p:nvSpPr>
        <p:spPr>
          <a:xfrm>
            <a:off x="2654595" y="2571760"/>
            <a:ext cx="3834900" cy="472200"/>
          </a:xfrm>
          <a:prstGeom prst="rect">
            <a:avLst/>
          </a:prstGeom>
          <a:noFill/>
          <a:ln>
            <a:noFill/>
          </a:ln>
        </p:spPr>
        <p:txBody>
          <a:bodyPr spcFirstLastPara="1" wrap="square" lIns="82275" tIns="82275" rIns="82275" bIns="82275" anchor="t" anchorCtr="0">
            <a:noAutofit/>
          </a:bodyPr>
          <a:lstStyle/>
          <a:p>
            <a:pPr marL="0" marR="0" lvl="0" indent="0" algn="ctr" rtl="0">
              <a:lnSpc>
                <a:spcPct val="115000"/>
              </a:lnSpc>
              <a:spcBef>
                <a:spcPts val="0"/>
              </a:spcBef>
              <a:spcAft>
                <a:spcPts val="0"/>
              </a:spcAft>
              <a:buNone/>
            </a:pPr>
            <a:r>
              <a:rPr lang="en-GB" sz="1100">
                <a:solidFill>
                  <a:schemeClr val="lt1"/>
                </a:solidFill>
                <a:latin typeface="Montserrat"/>
                <a:ea typeface="Montserrat"/>
                <a:cs typeface="Montserrat"/>
                <a:sym typeface="Montserrat"/>
              </a:rPr>
              <a:t>Questions around the Inheritance</a:t>
            </a:r>
            <a:endParaRPr sz="1100" b="0" i="0" u="none" strike="noStrike" cap="none">
              <a:solidFill>
                <a:schemeClr val="lt1"/>
              </a:solidFill>
              <a:highlight>
                <a:srgbClr val="000000"/>
              </a:highlight>
              <a:latin typeface="Montserrat"/>
              <a:ea typeface="Montserrat"/>
              <a:cs typeface="Montserrat"/>
              <a:sym typeface="Montserrat"/>
            </a:endParaRPr>
          </a:p>
          <a:p>
            <a:pPr marL="0" marR="0" lvl="0" indent="0" algn="l" rtl="0">
              <a:lnSpc>
                <a:spcPct val="115000"/>
              </a:lnSpc>
              <a:spcBef>
                <a:spcPts val="0"/>
              </a:spcBef>
              <a:spcAft>
                <a:spcPts val="0"/>
              </a:spcAft>
              <a:buNone/>
            </a:pPr>
            <a:endParaRPr sz="800" b="0" i="0" u="none" strike="noStrike" cap="none">
              <a:solidFill>
                <a:srgbClr val="343434"/>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900" b="1" i="0" u="sng" strike="noStrike" cap="none">
              <a:solidFill>
                <a:srgbClr val="BC922D"/>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9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8"/>
          <p:cNvPicPr preferRelativeResize="0"/>
          <p:nvPr/>
        </p:nvPicPr>
        <p:blipFill rotWithShape="1">
          <a:blip r:embed="rId3">
            <a:alphaModFix/>
          </a:blip>
          <a:srcRect/>
          <a:stretch/>
        </p:blipFill>
        <p:spPr>
          <a:xfrm>
            <a:off x="0" y="0"/>
            <a:ext cx="9144058" cy="5143500"/>
          </a:xfrm>
          <a:prstGeom prst="rect">
            <a:avLst/>
          </a:prstGeom>
          <a:noFill/>
          <a:ln>
            <a:noFill/>
          </a:ln>
        </p:spPr>
      </p:pic>
      <p:sp>
        <p:nvSpPr>
          <p:cNvPr id="294" name="Google Shape;294;p38"/>
          <p:cNvSpPr txBox="1"/>
          <p:nvPr/>
        </p:nvSpPr>
        <p:spPr>
          <a:xfrm>
            <a:off x="1991725" y="2695884"/>
            <a:ext cx="4797600" cy="575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GB" sz="3100">
                <a:solidFill>
                  <a:srgbClr val="FFFFFF"/>
                </a:solidFill>
                <a:latin typeface="Montserrat ExtraBold"/>
                <a:ea typeface="Montserrat ExtraBold"/>
                <a:cs typeface="Montserrat ExtraBold"/>
                <a:sym typeface="Montserrat ExtraBold"/>
              </a:rPr>
              <a:t>Thank you for joining</a:t>
            </a:r>
            <a:endParaRPr sz="3100" b="0" i="0" u="none" strike="noStrike" cap="none">
              <a:solidFill>
                <a:srgbClr val="FFFFFF"/>
              </a:solidFill>
              <a:latin typeface="Montserrat ExtraBold"/>
              <a:ea typeface="Montserrat ExtraBold"/>
              <a:cs typeface="Montserrat ExtraBold"/>
              <a:sym typeface="Montserrat ExtraBold"/>
            </a:endParaRPr>
          </a:p>
        </p:txBody>
      </p:sp>
      <p:pic>
        <p:nvPicPr>
          <p:cNvPr id="295" name="Google Shape;295;p38"/>
          <p:cNvPicPr preferRelativeResize="0"/>
          <p:nvPr/>
        </p:nvPicPr>
        <p:blipFill rotWithShape="1">
          <a:blip r:embed="rId4">
            <a:alphaModFix/>
          </a:blip>
          <a:srcRect/>
          <a:stretch/>
        </p:blipFill>
        <p:spPr>
          <a:xfrm>
            <a:off x="374800" y="4830947"/>
            <a:ext cx="989076" cy="194150"/>
          </a:xfrm>
          <a:prstGeom prst="rect">
            <a:avLst/>
          </a:prstGeom>
          <a:noFill/>
          <a:ln>
            <a:noFill/>
          </a:ln>
        </p:spPr>
      </p:pic>
      <p:pic>
        <p:nvPicPr>
          <p:cNvPr id="296" name="Google Shape;296;p38"/>
          <p:cNvPicPr preferRelativeResize="0"/>
          <p:nvPr/>
        </p:nvPicPr>
        <p:blipFill rotWithShape="1">
          <a:blip r:embed="rId4">
            <a:alphaModFix/>
          </a:blip>
          <a:srcRect/>
          <a:stretch/>
        </p:blipFill>
        <p:spPr>
          <a:xfrm>
            <a:off x="1741537" y="1311971"/>
            <a:ext cx="5297976" cy="1039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a:stretch/>
        </p:blipFill>
        <p:spPr>
          <a:xfrm>
            <a:off x="-6818" y="0"/>
            <a:ext cx="9150816" cy="5143500"/>
          </a:xfrm>
          <a:prstGeom prst="rect">
            <a:avLst/>
          </a:prstGeom>
          <a:noFill/>
          <a:ln>
            <a:noFill/>
          </a:ln>
        </p:spPr>
      </p:pic>
      <p:sp>
        <p:nvSpPr>
          <p:cNvPr id="79" name="Google Shape;79;p16"/>
          <p:cNvSpPr txBox="1"/>
          <p:nvPr/>
        </p:nvSpPr>
        <p:spPr>
          <a:xfrm>
            <a:off x="839925" y="518175"/>
            <a:ext cx="7383600" cy="462900"/>
          </a:xfrm>
          <a:prstGeom prst="rect">
            <a:avLst/>
          </a:prstGeom>
          <a:noFill/>
          <a:ln>
            <a:noFill/>
          </a:ln>
        </p:spPr>
        <p:txBody>
          <a:bodyPr spcFirstLastPara="1" wrap="square" lIns="82275" tIns="82275" rIns="82275" bIns="82275" anchor="t" anchorCtr="0">
            <a:noAutofit/>
          </a:bodyPr>
          <a:lstStyle/>
          <a:p>
            <a:pPr marL="0" lvl="0" indent="0" algn="l" rtl="0">
              <a:spcBef>
                <a:spcPts val="0"/>
              </a:spcBef>
              <a:spcAft>
                <a:spcPts val="0"/>
              </a:spcAft>
              <a:buClr>
                <a:schemeClr val="dk1"/>
              </a:buClr>
              <a:buSzPts val="1100"/>
              <a:buFont typeface="Arial"/>
              <a:buNone/>
            </a:pPr>
            <a:r>
              <a:rPr lang="en-GB" sz="2000" b="1">
                <a:solidFill>
                  <a:srgbClr val="3475A6"/>
                </a:solidFill>
                <a:latin typeface="Montserrat"/>
                <a:ea typeface="Montserrat"/>
                <a:cs typeface="Montserrat"/>
                <a:sym typeface="Montserrat"/>
              </a:rPr>
              <a:t>Software Engineering Lecture Housekeeping </a:t>
            </a:r>
            <a:r>
              <a:rPr lang="en-GB" sz="2000">
                <a:solidFill>
                  <a:srgbClr val="3475A6"/>
                </a:solidFill>
                <a:latin typeface="Montserrat"/>
                <a:ea typeface="Montserrat"/>
                <a:cs typeface="Montserrat"/>
                <a:sym typeface="Montserrat"/>
              </a:rPr>
              <a:t>cont. </a:t>
            </a:r>
            <a:endParaRPr sz="2000">
              <a:solidFill>
                <a:srgbClr val="3475A6"/>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800" b="1">
              <a:solidFill>
                <a:srgbClr val="3475A6"/>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800" b="1">
              <a:solidFill>
                <a:srgbClr val="3475A6"/>
              </a:solidFill>
              <a:latin typeface="Montserrat"/>
              <a:ea typeface="Montserrat"/>
              <a:cs typeface="Montserrat"/>
              <a:sym typeface="Montserrat"/>
            </a:endParaRPr>
          </a:p>
        </p:txBody>
      </p:sp>
      <p:sp>
        <p:nvSpPr>
          <p:cNvPr id="80" name="Google Shape;80;p16"/>
          <p:cNvSpPr/>
          <p:nvPr/>
        </p:nvSpPr>
        <p:spPr>
          <a:xfrm rot="5400000">
            <a:off x="4384498" y="-4384501"/>
            <a:ext cx="375000" cy="9144000"/>
          </a:xfrm>
          <a:prstGeom prst="rect">
            <a:avLst/>
          </a:prstGeom>
          <a:solidFill>
            <a:srgbClr val="57CEA0"/>
          </a:solidFill>
          <a:ln>
            <a:noFill/>
          </a:ln>
        </p:spPr>
        <p:txBody>
          <a:bodyPr spcFirstLastPara="1" wrap="square" lIns="82275" tIns="82275" rIns="82275" bIns="82275" anchor="ctr" anchorCtr="0">
            <a:noAutofit/>
          </a:bodyPr>
          <a:lstStyle/>
          <a:p>
            <a:pPr marL="0" marR="0" lvl="0" indent="0" algn="l" rtl="0">
              <a:lnSpc>
                <a:spcPct val="100000"/>
              </a:lnSpc>
              <a:spcBef>
                <a:spcPts val="0"/>
              </a:spcBef>
              <a:spcAft>
                <a:spcPts val="0"/>
              </a:spcAft>
              <a:buNone/>
            </a:pPr>
            <a:endParaRPr sz="1300" b="0" i="0" u="none" strike="noStrike" cap="none">
              <a:solidFill>
                <a:srgbClr val="000000"/>
              </a:solidFill>
              <a:latin typeface="Arial"/>
              <a:ea typeface="Arial"/>
              <a:cs typeface="Arial"/>
              <a:sym typeface="Arial"/>
            </a:endParaRPr>
          </a:p>
        </p:txBody>
      </p:sp>
      <p:cxnSp>
        <p:nvCxnSpPr>
          <p:cNvPr id="81" name="Google Shape;81;p16"/>
          <p:cNvCxnSpPr/>
          <p:nvPr/>
        </p:nvCxnSpPr>
        <p:spPr>
          <a:xfrm rot="10800000" flipH="1">
            <a:off x="839921" y="980858"/>
            <a:ext cx="7383600" cy="32400"/>
          </a:xfrm>
          <a:prstGeom prst="straightConnector1">
            <a:avLst/>
          </a:prstGeom>
          <a:noFill/>
          <a:ln w="19050" cap="flat" cmpd="sng">
            <a:solidFill>
              <a:srgbClr val="3475A6"/>
            </a:solidFill>
            <a:prstDash val="solid"/>
            <a:round/>
            <a:headEnd type="none" w="sm" len="sm"/>
            <a:tailEnd type="none" w="sm" len="sm"/>
          </a:ln>
        </p:spPr>
      </p:cxnSp>
      <p:sp>
        <p:nvSpPr>
          <p:cNvPr id="82" name="Google Shape;82;p16"/>
          <p:cNvSpPr txBox="1"/>
          <p:nvPr/>
        </p:nvSpPr>
        <p:spPr>
          <a:xfrm>
            <a:off x="921218" y="1645530"/>
            <a:ext cx="7650000" cy="2573100"/>
          </a:xfrm>
          <a:prstGeom prst="rect">
            <a:avLst/>
          </a:prstGeom>
          <a:noFill/>
          <a:ln>
            <a:noFill/>
          </a:ln>
        </p:spPr>
        <p:txBody>
          <a:bodyPr spcFirstLastPara="1" wrap="square" lIns="82275" tIns="82275" rIns="82275" bIns="82275" anchor="t" anchorCtr="0">
            <a:noAutofit/>
          </a:bodyPr>
          <a:lstStyle/>
          <a:p>
            <a:pPr marL="457200" lvl="0" indent="-3238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For all </a:t>
            </a:r>
            <a:r>
              <a:rPr lang="en-GB" sz="1500" b="1">
                <a:latin typeface="Montserrat"/>
                <a:ea typeface="Montserrat"/>
                <a:cs typeface="Montserrat"/>
                <a:sym typeface="Montserrat"/>
              </a:rPr>
              <a:t>non-academic questions</a:t>
            </a:r>
            <a:r>
              <a:rPr lang="en-GB" sz="1500">
                <a:latin typeface="Montserrat"/>
                <a:ea typeface="Montserrat"/>
                <a:cs typeface="Montserrat"/>
                <a:sym typeface="Montserrat"/>
              </a:rPr>
              <a:t>, please submit a query: </a:t>
            </a:r>
            <a:r>
              <a:rPr lang="en-GB" sz="1500" b="1" u="sng">
                <a:solidFill>
                  <a:schemeClr val="hlink"/>
                </a:solidFill>
                <a:latin typeface="Montserrat"/>
                <a:ea typeface="Montserrat"/>
                <a:cs typeface="Montserrat"/>
                <a:sym typeface="Montserrat"/>
                <a:hlinkClick r:id="rId4"/>
              </a:rPr>
              <a:t>www.hyperiondev.com/support</a:t>
            </a:r>
            <a:r>
              <a:rPr lang="en-GB" sz="1500" b="1">
                <a:latin typeface="Montserrat"/>
                <a:ea typeface="Montserrat"/>
                <a:cs typeface="Montserrat"/>
                <a:sym typeface="Montserrat"/>
              </a:rPr>
              <a:t/>
            </a:r>
            <a:br>
              <a:rPr lang="en-GB" sz="1500" b="1">
                <a:latin typeface="Montserrat"/>
                <a:ea typeface="Montserrat"/>
                <a:cs typeface="Montserrat"/>
                <a:sym typeface="Montserrat"/>
              </a:rPr>
            </a:br>
            <a:endParaRPr sz="1500" b="1">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Report a </a:t>
            </a:r>
            <a:r>
              <a:rPr lang="en-GB" sz="1500" b="1">
                <a:latin typeface="Montserrat"/>
                <a:ea typeface="Montserrat"/>
                <a:cs typeface="Montserrat"/>
                <a:sym typeface="Montserrat"/>
              </a:rPr>
              <a:t>safeguarding</a:t>
            </a:r>
            <a:r>
              <a:rPr lang="en-GB" sz="1500">
                <a:latin typeface="Montserrat"/>
                <a:ea typeface="Montserrat"/>
                <a:cs typeface="Montserrat"/>
                <a:sym typeface="Montserrat"/>
              </a:rPr>
              <a:t> incident: </a:t>
            </a:r>
            <a:r>
              <a:rPr lang="en-GB" sz="1500" b="1" u="sng">
                <a:solidFill>
                  <a:schemeClr val="hlink"/>
                </a:solidFill>
                <a:latin typeface="Montserrat"/>
                <a:ea typeface="Montserrat"/>
                <a:cs typeface="Montserrat"/>
                <a:sym typeface="Montserrat"/>
                <a:hlinkClick r:id="rId5"/>
              </a:rPr>
              <a:t>www.hyperiondev.com/safeguardreporting</a:t>
            </a:r>
            <a:r>
              <a:rPr lang="en-GB" sz="1500" b="1">
                <a:latin typeface="Montserrat"/>
                <a:ea typeface="Montserrat"/>
                <a:cs typeface="Montserrat"/>
                <a:sym typeface="Montserrat"/>
              </a:rPr>
              <a:t/>
            </a:r>
            <a:br>
              <a:rPr lang="en-GB" sz="1500" b="1">
                <a:latin typeface="Montserrat"/>
                <a:ea typeface="Montserrat"/>
                <a:cs typeface="Montserrat"/>
                <a:sym typeface="Montserrat"/>
              </a:rPr>
            </a:br>
            <a:endParaRPr sz="1500" b="1">
              <a:latin typeface="Montserrat"/>
              <a:ea typeface="Montserrat"/>
              <a:cs typeface="Montserrat"/>
              <a:sym typeface="Montserrat"/>
            </a:endParaRPr>
          </a:p>
          <a:p>
            <a:pPr marL="457200" lvl="0" indent="-3238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We would love your </a:t>
            </a:r>
            <a:r>
              <a:rPr lang="en-GB" sz="1500" b="1">
                <a:latin typeface="Montserrat"/>
                <a:ea typeface="Montserrat"/>
                <a:cs typeface="Montserrat"/>
                <a:sym typeface="Montserrat"/>
              </a:rPr>
              <a:t>feedback</a:t>
            </a:r>
            <a:r>
              <a:rPr lang="en-GB" sz="1500">
                <a:latin typeface="Montserrat"/>
                <a:ea typeface="Montserrat"/>
                <a:cs typeface="Montserrat"/>
                <a:sym typeface="Montserrat"/>
              </a:rPr>
              <a:t> on lectures: </a:t>
            </a:r>
            <a:r>
              <a:rPr lang="en-GB" sz="1500" b="1" u="sng">
                <a:solidFill>
                  <a:schemeClr val="hlink"/>
                </a:solidFill>
                <a:latin typeface="Montserrat"/>
                <a:ea typeface="Montserrat"/>
                <a:cs typeface="Montserrat"/>
                <a:sym typeface="Montserrat"/>
                <a:hlinkClick r:id="rId6"/>
              </a:rPr>
              <a:t>Feedback on Lectures</a:t>
            </a:r>
            <a:endParaRPr sz="1300" b="1" i="0" u="none" strike="noStrike" cap="none">
              <a:solidFill>
                <a:schemeClr val="dk1"/>
              </a:solidFill>
              <a:latin typeface="Montserrat"/>
              <a:ea typeface="Montserrat"/>
              <a:cs typeface="Montserrat"/>
              <a:sym typeface="Montserrat"/>
            </a:endParaRPr>
          </a:p>
        </p:txBody>
      </p:sp>
      <p:cxnSp>
        <p:nvCxnSpPr>
          <p:cNvPr id="83" name="Google Shape;83;p16"/>
          <p:cNvCxnSpPr/>
          <p:nvPr/>
        </p:nvCxnSpPr>
        <p:spPr>
          <a:xfrm rot="10800000" flipH="1">
            <a:off x="682875" y="4757670"/>
            <a:ext cx="7599900" cy="10800"/>
          </a:xfrm>
          <a:prstGeom prst="straightConnector1">
            <a:avLst/>
          </a:prstGeom>
          <a:noFill/>
          <a:ln w="9525" cap="flat" cmpd="sng">
            <a:solidFill>
              <a:srgbClr val="CCCCCC"/>
            </a:solidFill>
            <a:prstDash val="solid"/>
            <a:round/>
            <a:headEnd type="none" w="sm" len="sm"/>
            <a:tailEnd type="none" w="sm" len="sm"/>
          </a:ln>
        </p:spPr>
      </p:cxnSp>
      <p:pic>
        <p:nvPicPr>
          <p:cNvPr id="84" name="Google Shape;84;p16"/>
          <p:cNvPicPr preferRelativeResize="0"/>
          <p:nvPr/>
        </p:nvPicPr>
        <p:blipFill rotWithShape="1">
          <a:blip r:embed="rId7">
            <a:alphaModFix/>
          </a:blip>
          <a:srcRect/>
          <a:stretch/>
        </p:blipFill>
        <p:spPr>
          <a:xfrm>
            <a:off x="8150567" y="4850933"/>
            <a:ext cx="890168" cy="174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6" y="8913"/>
            <a:ext cx="9144003" cy="5125668"/>
          </a:xfrm>
          <a:prstGeom prst="rect">
            <a:avLst/>
          </a:prstGeom>
          <a:noFill/>
          <a:ln>
            <a:noFill/>
          </a:ln>
        </p:spPr>
      </p:pic>
      <p:pic>
        <p:nvPicPr>
          <p:cNvPr id="90" name="Google Shape;90;p17"/>
          <p:cNvPicPr preferRelativeResize="0"/>
          <p:nvPr/>
        </p:nvPicPr>
        <p:blipFill>
          <a:blip r:embed="rId4">
            <a:alphaModFix/>
          </a:blip>
          <a:stretch>
            <a:fillRect/>
          </a:stretch>
        </p:blipFill>
        <p:spPr>
          <a:xfrm>
            <a:off x="0" y="-107375"/>
            <a:ext cx="9334901" cy="5250876"/>
          </a:xfrm>
          <a:prstGeom prst="rect">
            <a:avLst/>
          </a:prstGeom>
          <a:noFill/>
          <a:ln>
            <a:noFill/>
          </a:ln>
        </p:spPr>
      </p:pic>
      <p:sp>
        <p:nvSpPr>
          <p:cNvPr id="91" name="Google Shape;91;p17"/>
          <p:cNvSpPr txBox="1"/>
          <p:nvPr/>
        </p:nvSpPr>
        <p:spPr>
          <a:xfrm>
            <a:off x="682775" y="1791450"/>
            <a:ext cx="3152700" cy="15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200">
                <a:solidFill>
                  <a:srgbClr val="FFFFFF"/>
                </a:solidFill>
                <a:latin typeface="Montserrat Black"/>
                <a:ea typeface="Montserrat Black"/>
                <a:cs typeface="Montserrat Black"/>
                <a:sym typeface="Montserrat Black"/>
              </a:rPr>
              <a:t>Lecture Objectives</a:t>
            </a:r>
            <a:endParaRPr sz="3200">
              <a:solidFill>
                <a:srgbClr val="FFFFFF"/>
              </a:solidFill>
              <a:latin typeface="Montserrat Black"/>
              <a:ea typeface="Montserrat Black"/>
              <a:cs typeface="Montserrat Black"/>
              <a:sym typeface="Montserrat Black"/>
            </a:endParaRPr>
          </a:p>
        </p:txBody>
      </p:sp>
      <p:sp>
        <p:nvSpPr>
          <p:cNvPr id="92" name="Google Shape;92;p17"/>
          <p:cNvSpPr txBox="1"/>
          <p:nvPr/>
        </p:nvSpPr>
        <p:spPr>
          <a:xfrm>
            <a:off x="4647900" y="851775"/>
            <a:ext cx="4020600" cy="3023874"/>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300" b="1" dirty="0">
              <a:solidFill>
                <a:schemeClr val="dk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1500" b="1" dirty="0">
              <a:solidFill>
                <a:schemeClr val="dk1"/>
              </a:solidFill>
              <a:latin typeface="Montserrat"/>
              <a:ea typeface="Montserrat"/>
              <a:cs typeface="Montserrat"/>
              <a:sym typeface="Montserrat"/>
            </a:endParaRPr>
          </a:p>
          <a:p>
            <a:pPr marL="457200" lvl="0" indent="-330200" algn="l" rtl="0">
              <a:lnSpc>
                <a:spcPct val="150000"/>
              </a:lnSpc>
              <a:spcBef>
                <a:spcPts val="0"/>
              </a:spcBef>
              <a:spcAft>
                <a:spcPts val="0"/>
              </a:spcAft>
              <a:buClr>
                <a:schemeClr val="dk1"/>
              </a:buClr>
              <a:buSzPts val="1600"/>
              <a:buFont typeface="Montserrat"/>
              <a:buAutoNum type="arabicPeriod"/>
            </a:pPr>
            <a:r>
              <a:rPr lang="en-GB" sz="1600" b="1" dirty="0">
                <a:solidFill>
                  <a:schemeClr val="dk1"/>
                </a:solidFill>
                <a:latin typeface="Montserrat"/>
                <a:ea typeface="Montserrat"/>
                <a:cs typeface="Montserrat"/>
                <a:sym typeface="Montserrat"/>
              </a:rPr>
              <a:t>Define inheritance and its role in </a:t>
            </a:r>
            <a:r>
              <a:rPr lang="en-GB" sz="1600" b="1" dirty="0" smtClean="0">
                <a:solidFill>
                  <a:schemeClr val="dk1"/>
                </a:solidFill>
                <a:latin typeface="Montserrat"/>
                <a:ea typeface="Montserrat"/>
                <a:cs typeface="Montserrat"/>
                <a:sym typeface="Montserrat"/>
              </a:rPr>
              <a:t>OOP.</a:t>
            </a:r>
            <a:endParaRPr sz="1600" b="1"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600" b="1" dirty="0">
              <a:solidFill>
                <a:schemeClr val="dk1"/>
              </a:solidFill>
              <a:latin typeface="Montserrat"/>
              <a:ea typeface="Montserrat"/>
              <a:cs typeface="Montserrat"/>
              <a:sym typeface="Montserrat"/>
            </a:endParaRPr>
          </a:p>
          <a:p>
            <a:pPr marL="452438" lvl="0" indent="-325438" algn="l" rtl="0">
              <a:lnSpc>
                <a:spcPct val="150000"/>
              </a:lnSpc>
              <a:spcBef>
                <a:spcPts val="0"/>
              </a:spcBef>
              <a:spcAft>
                <a:spcPts val="0"/>
              </a:spcAft>
              <a:buClr>
                <a:schemeClr val="dk1"/>
              </a:buClr>
              <a:buSzPts val="1600"/>
            </a:pPr>
            <a:r>
              <a:rPr lang="en-GB" sz="1600" b="1" dirty="0" smtClean="0">
                <a:solidFill>
                  <a:schemeClr val="dk1"/>
                </a:solidFill>
                <a:latin typeface="Montserrat"/>
                <a:ea typeface="Montserrat"/>
                <a:cs typeface="Montserrat"/>
                <a:sym typeface="Montserrat"/>
              </a:rPr>
              <a:t>2.	Implement </a:t>
            </a:r>
            <a:r>
              <a:rPr lang="en-GB" sz="1600" b="1" dirty="0">
                <a:solidFill>
                  <a:schemeClr val="dk1"/>
                </a:solidFill>
                <a:latin typeface="Montserrat"/>
                <a:ea typeface="Montserrat"/>
                <a:cs typeface="Montserrat"/>
                <a:sym typeface="Montserrat"/>
              </a:rPr>
              <a:t>inheritance into your own </a:t>
            </a:r>
            <a:r>
              <a:rPr lang="en-GB" sz="1600" b="1" dirty="0" smtClean="0">
                <a:solidFill>
                  <a:schemeClr val="dk1"/>
                </a:solidFill>
                <a:latin typeface="Montserrat"/>
                <a:ea typeface="Montserrat"/>
                <a:cs typeface="Montserrat"/>
                <a:sym typeface="Montserrat"/>
              </a:rPr>
              <a:t>classes.</a:t>
            </a:r>
            <a:endParaRPr sz="1600" b="1"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500" b="1" dirty="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10345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3938248" y="2200433"/>
            <a:ext cx="1267606" cy="247185"/>
          </a:xfrm>
          <a:prstGeom prst="rect">
            <a:avLst/>
          </a:prstGeom>
          <a:noFill/>
          <a:ln>
            <a:noFill/>
          </a:ln>
        </p:spPr>
      </p:pic>
      <p:sp>
        <p:nvSpPr>
          <p:cNvPr id="98" name="Google Shape;98;p18"/>
          <p:cNvSpPr txBox="1"/>
          <p:nvPr/>
        </p:nvSpPr>
        <p:spPr>
          <a:xfrm>
            <a:off x="2654595" y="2571760"/>
            <a:ext cx="3834900" cy="472200"/>
          </a:xfrm>
          <a:prstGeom prst="rect">
            <a:avLst/>
          </a:prstGeom>
          <a:noFill/>
          <a:ln>
            <a:noFill/>
          </a:ln>
        </p:spPr>
        <p:txBody>
          <a:bodyPr spcFirstLastPara="1" wrap="square" lIns="82275" tIns="82275" rIns="82275" bIns="82275" anchor="t" anchorCtr="0">
            <a:noAutofit/>
          </a:bodyPr>
          <a:lstStyle/>
          <a:p>
            <a:pPr marL="0" marR="0" lvl="0" indent="0" algn="ctr" rtl="0">
              <a:lnSpc>
                <a:spcPct val="115000"/>
              </a:lnSpc>
              <a:spcBef>
                <a:spcPts val="0"/>
              </a:spcBef>
              <a:spcAft>
                <a:spcPts val="0"/>
              </a:spcAft>
              <a:buNone/>
            </a:pPr>
            <a:r>
              <a:rPr lang="en-GB" sz="1600">
                <a:solidFill>
                  <a:schemeClr val="lt1"/>
                </a:solidFill>
                <a:latin typeface="Montserrat"/>
                <a:ea typeface="Montserrat"/>
                <a:cs typeface="Montserrat"/>
                <a:sym typeface="Montserrat"/>
              </a:rPr>
              <a:t>Recap on Previous Week</a:t>
            </a:r>
            <a:endParaRPr sz="1600" b="0" i="0" u="none" strike="noStrike" cap="none">
              <a:solidFill>
                <a:schemeClr val="lt1"/>
              </a:solidFill>
              <a:highlight>
                <a:srgbClr val="000000"/>
              </a:highlight>
              <a:latin typeface="Montserrat"/>
              <a:ea typeface="Montserrat"/>
              <a:cs typeface="Montserrat"/>
              <a:sym typeface="Montserrat"/>
            </a:endParaRPr>
          </a:p>
          <a:p>
            <a:pPr marL="0" marR="0" lvl="0" indent="0" algn="l" rtl="0">
              <a:lnSpc>
                <a:spcPct val="115000"/>
              </a:lnSpc>
              <a:spcBef>
                <a:spcPts val="0"/>
              </a:spcBef>
              <a:spcAft>
                <a:spcPts val="0"/>
              </a:spcAft>
              <a:buNone/>
            </a:pPr>
            <a:endParaRPr sz="1600" b="0" i="0" u="none" strike="noStrike" cap="none">
              <a:solidFill>
                <a:srgbClr val="343434"/>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600" b="1" i="0" u="sng" strike="noStrike" cap="none">
              <a:solidFill>
                <a:srgbClr val="BC922D"/>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6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103" name="Google Shape;103;p19"/>
          <p:cNvGrpSpPr/>
          <p:nvPr/>
        </p:nvGrpSpPr>
        <p:grpSpPr>
          <a:xfrm>
            <a:off x="0" y="0"/>
            <a:ext cx="9144000" cy="5143500"/>
            <a:chOff x="0" y="0"/>
            <a:chExt cx="9144000" cy="5143500"/>
          </a:xfrm>
        </p:grpSpPr>
        <p:pic>
          <p:nvPicPr>
            <p:cNvPr id="104" name="Google Shape;104;p1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5" name="Google Shape;105;p19"/>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06" name="Google Shape;106;p19"/>
          <p:cNvSpPr txBox="1"/>
          <p:nvPr/>
        </p:nvSpPr>
        <p:spPr>
          <a:xfrm>
            <a:off x="1136688" y="-133525"/>
            <a:ext cx="6841200" cy="4648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3100" b="1" dirty="0">
              <a:solidFill>
                <a:srgbClr val="103452"/>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GB" sz="3200" b="1" dirty="0">
                <a:solidFill>
                  <a:srgbClr val="103452"/>
                </a:solidFill>
                <a:latin typeface="Montserrat"/>
                <a:ea typeface="Montserrat"/>
                <a:cs typeface="Montserrat"/>
                <a:sym typeface="Montserrat"/>
              </a:rPr>
              <a:t>Classes in OOP</a:t>
            </a:r>
            <a:endParaRPr sz="3200" b="1" dirty="0">
              <a:solidFill>
                <a:srgbClr val="103452"/>
              </a:solidFill>
              <a:latin typeface="Montserrat"/>
              <a:ea typeface="Montserrat"/>
              <a:cs typeface="Montserrat"/>
              <a:sym typeface="Montserrat"/>
            </a:endParaRPr>
          </a:p>
          <a:p>
            <a:pPr marL="0" marR="0" lvl="0" indent="0" algn="ctr" rtl="0">
              <a:lnSpc>
                <a:spcPct val="100000"/>
              </a:lnSpc>
              <a:spcBef>
                <a:spcPts val="0"/>
              </a:spcBef>
              <a:spcAft>
                <a:spcPts val="0"/>
              </a:spcAft>
              <a:buNone/>
            </a:pPr>
            <a:endParaRPr sz="3200" b="1" dirty="0">
              <a:solidFill>
                <a:srgbClr val="103452"/>
              </a:solidFill>
              <a:latin typeface="Montserrat"/>
              <a:ea typeface="Montserrat"/>
              <a:cs typeface="Montserrat"/>
              <a:sym typeface="Montserrat"/>
            </a:endParaRPr>
          </a:p>
          <a:p>
            <a:pPr marL="0" lvl="0" indent="0" algn="ctr" rtl="0">
              <a:spcBef>
                <a:spcPts val="0"/>
              </a:spcBef>
              <a:spcAft>
                <a:spcPts val="0"/>
              </a:spcAft>
              <a:buNone/>
            </a:pPr>
            <a:r>
              <a:rPr lang="en-GB" sz="1800" b="1" dirty="0">
                <a:solidFill>
                  <a:srgbClr val="BC922D"/>
                </a:solidFill>
                <a:latin typeface="Montserrat"/>
                <a:ea typeface="Montserrat"/>
                <a:cs typeface="Montserrat"/>
                <a:sym typeface="Montserrat"/>
              </a:rPr>
              <a:t>A class is a blueprint or template for creating objects. It defines the attributes and methods that all objects of that class will have.</a:t>
            </a:r>
            <a:endParaRPr sz="1800" b="1" dirty="0">
              <a:solidFill>
                <a:srgbClr val="BC922D"/>
              </a:solidFill>
              <a:latin typeface="Montserrat"/>
              <a:ea typeface="Montserrat"/>
              <a:cs typeface="Montserrat"/>
              <a:sym typeface="Montserrat"/>
            </a:endParaRPr>
          </a:p>
          <a:p>
            <a:pPr marL="0" lvl="0" indent="0" algn="ctr" rtl="0">
              <a:spcBef>
                <a:spcPts val="0"/>
              </a:spcBef>
              <a:spcAft>
                <a:spcPts val="0"/>
              </a:spcAft>
              <a:buNone/>
            </a:pPr>
            <a:endParaRPr sz="1800" b="1" dirty="0">
              <a:solidFill>
                <a:srgbClr val="BC922D"/>
              </a:solidFill>
              <a:latin typeface="Montserrat"/>
              <a:ea typeface="Montserrat"/>
              <a:cs typeface="Montserrat"/>
              <a:sym typeface="Montserrat"/>
            </a:endParaRPr>
          </a:p>
          <a:p>
            <a:pPr marL="0" lvl="0" indent="0" algn="ctr" rtl="0">
              <a:spcBef>
                <a:spcPts val="0"/>
              </a:spcBef>
              <a:spcAft>
                <a:spcPts val="0"/>
              </a:spcAft>
              <a:buNone/>
            </a:pPr>
            <a:endParaRPr sz="3100" b="1" dirty="0">
              <a:solidFill>
                <a:srgbClr val="103452"/>
              </a:solidFill>
              <a:latin typeface="Montserrat"/>
              <a:ea typeface="Montserrat"/>
              <a:cs typeface="Montserrat"/>
              <a:sym typeface="Montserrat"/>
            </a:endParaRPr>
          </a:p>
          <a:p>
            <a:pPr marL="0" marR="0" lvl="0" indent="0" algn="ctr" rtl="0">
              <a:lnSpc>
                <a:spcPct val="100000"/>
              </a:lnSpc>
              <a:spcBef>
                <a:spcPts val="0"/>
              </a:spcBef>
              <a:spcAft>
                <a:spcPts val="0"/>
              </a:spcAft>
              <a:buNone/>
            </a:pPr>
            <a:endParaRPr sz="1800" b="1" dirty="0">
              <a:solidFill>
                <a:srgbClr val="BC922D"/>
              </a:solidFill>
              <a:latin typeface="Montserrat"/>
              <a:ea typeface="Montserrat"/>
              <a:cs typeface="Montserrat"/>
              <a:sym typeface="Montserrat"/>
            </a:endParaRPr>
          </a:p>
          <a:p>
            <a:pPr marL="0" marR="0" lvl="0" indent="0" algn="ctr" rtl="0">
              <a:lnSpc>
                <a:spcPct val="100000"/>
              </a:lnSpc>
              <a:spcBef>
                <a:spcPts val="0"/>
              </a:spcBef>
              <a:spcAft>
                <a:spcPts val="0"/>
              </a:spcAft>
              <a:buNone/>
            </a:pPr>
            <a:endParaRPr sz="3100" b="1" dirty="0">
              <a:solidFill>
                <a:srgbClr val="103452"/>
              </a:solidFill>
              <a:latin typeface="Montserrat"/>
              <a:ea typeface="Montserrat"/>
              <a:cs typeface="Montserrat"/>
              <a:sym typeface="Montserrat"/>
            </a:endParaRPr>
          </a:p>
          <a:p>
            <a:pPr marL="0" marR="0" lvl="0" indent="0" algn="ctr" rtl="0">
              <a:lnSpc>
                <a:spcPct val="100000"/>
              </a:lnSpc>
              <a:spcBef>
                <a:spcPts val="0"/>
              </a:spcBef>
              <a:spcAft>
                <a:spcPts val="0"/>
              </a:spcAft>
              <a:buNone/>
            </a:pPr>
            <a:endParaRPr sz="3100" b="1" dirty="0">
              <a:solidFill>
                <a:srgbClr val="103452"/>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1200" b="0" i="0" u="none" strike="noStrike" cap="none" dirty="0">
              <a:solidFill>
                <a:srgbClr val="103452"/>
              </a:solidFill>
              <a:latin typeface="Montserrat"/>
              <a:ea typeface="Montserrat"/>
              <a:cs typeface="Montserrat"/>
              <a:sym typeface="Montserrat"/>
            </a:endParaRPr>
          </a:p>
        </p:txBody>
      </p:sp>
      <p:pic>
        <p:nvPicPr>
          <p:cNvPr id="107" name="Google Shape;107;p19"/>
          <p:cNvPicPr preferRelativeResize="0"/>
          <p:nvPr/>
        </p:nvPicPr>
        <p:blipFill rotWithShape="1">
          <a:blip r:embed="rId4">
            <a:alphaModFix/>
          </a:blip>
          <a:srcRect/>
          <a:stretch/>
        </p:blipFill>
        <p:spPr>
          <a:xfrm>
            <a:off x="7992650" y="96772"/>
            <a:ext cx="989076" cy="194150"/>
          </a:xfrm>
          <a:prstGeom prst="rect">
            <a:avLst/>
          </a:prstGeom>
          <a:noFill/>
          <a:ln>
            <a:noFill/>
          </a:ln>
        </p:spPr>
      </p:pic>
      <p:pic>
        <p:nvPicPr>
          <p:cNvPr id="108" name="Google Shape;108;p19"/>
          <p:cNvPicPr preferRelativeResize="0"/>
          <p:nvPr/>
        </p:nvPicPr>
        <p:blipFill>
          <a:blip r:embed="rId5">
            <a:alphaModFix/>
          </a:blip>
          <a:stretch>
            <a:fillRect/>
          </a:stretch>
        </p:blipFill>
        <p:spPr>
          <a:xfrm>
            <a:off x="2358675" y="2571750"/>
            <a:ext cx="4397225" cy="194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pSp>
        <p:nvGrpSpPr>
          <p:cNvPr id="113" name="Google Shape;113;p20"/>
          <p:cNvGrpSpPr/>
          <p:nvPr/>
        </p:nvGrpSpPr>
        <p:grpSpPr>
          <a:xfrm>
            <a:off x="0" y="0"/>
            <a:ext cx="9144000" cy="5143500"/>
            <a:chOff x="0" y="0"/>
            <a:chExt cx="9144000" cy="5143500"/>
          </a:xfrm>
        </p:grpSpPr>
        <p:pic>
          <p:nvPicPr>
            <p:cNvPr id="114" name="Google Shape;114;p2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5" name="Google Shape;115;p20"/>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6" name="Google Shape;116;p20"/>
          <p:cNvSpPr txBox="1"/>
          <p:nvPr/>
        </p:nvSpPr>
        <p:spPr>
          <a:xfrm>
            <a:off x="1151450" y="593725"/>
            <a:ext cx="6841200" cy="10281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GB" sz="3200" b="1">
                <a:solidFill>
                  <a:srgbClr val="103452"/>
                </a:solidFill>
                <a:latin typeface="Montserrat"/>
                <a:ea typeface="Montserrat"/>
                <a:cs typeface="Montserrat"/>
                <a:sym typeface="Montserrat"/>
              </a:rPr>
              <a:t>Attributes</a:t>
            </a:r>
            <a:endParaRPr sz="3200" b="1">
              <a:solidFill>
                <a:srgbClr val="103452"/>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GB" sz="1800" b="1">
                <a:solidFill>
                  <a:srgbClr val="103452"/>
                </a:solidFill>
                <a:latin typeface="Montserrat"/>
                <a:ea typeface="Montserrat"/>
                <a:cs typeface="Montserrat"/>
                <a:sym typeface="Montserrat"/>
              </a:rPr>
              <a:t>                                      </a:t>
            </a:r>
            <a:endParaRPr sz="1800" b="1">
              <a:solidFill>
                <a:srgbClr val="BC922D"/>
              </a:solidFill>
              <a:latin typeface="Montserrat"/>
              <a:ea typeface="Montserrat"/>
              <a:cs typeface="Montserrat"/>
              <a:sym typeface="Montserrat"/>
            </a:endParaRPr>
          </a:p>
        </p:txBody>
      </p:sp>
      <p:sp>
        <p:nvSpPr>
          <p:cNvPr id="117" name="Google Shape;117;p20"/>
          <p:cNvSpPr txBox="1"/>
          <p:nvPr/>
        </p:nvSpPr>
        <p:spPr>
          <a:xfrm>
            <a:off x="1663550" y="1505800"/>
            <a:ext cx="5817000" cy="2591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1200"/>
              </a:spcAft>
              <a:buClr>
                <a:srgbClr val="103452"/>
              </a:buClr>
              <a:buSzPts val="1400"/>
              <a:buFont typeface="Montserrat"/>
              <a:buChar char="●"/>
            </a:pPr>
            <a:r>
              <a:rPr lang="en-GB" b="1" dirty="0">
                <a:solidFill>
                  <a:srgbClr val="103452"/>
                </a:solidFill>
                <a:latin typeface="Montserrat"/>
                <a:ea typeface="Montserrat"/>
                <a:cs typeface="Montserrat"/>
                <a:sym typeface="Montserrat"/>
              </a:rPr>
              <a:t>Attributes are </a:t>
            </a:r>
            <a:r>
              <a:rPr lang="en-GB" b="1" dirty="0">
                <a:solidFill>
                  <a:srgbClr val="BC922D"/>
                </a:solidFill>
                <a:latin typeface="Montserrat"/>
                <a:ea typeface="Montserrat"/>
                <a:cs typeface="Montserrat"/>
                <a:sym typeface="Montserrat"/>
              </a:rPr>
              <a:t>values</a:t>
            </a:r>
            <a:r>
              <a:rPr lang="en-GB" b="1" dirty="0">
                <a:solidFill>
                  <a:srgbClr val="103452"/>
                </a:solidFill>
                <a:latin typeface="Montserrat"/>
                <a:ea typeface="Montserrat"/>
                <a:cs typeface="Montserrat"/>
                <a:sym typeface="Montserrat"/>
              </a:rPr>
              <a:t> that define the characteristics associated with an object.</a:t>
            </a:r>
            <a:endParaRPr b="1" dirty="0">
              <a:solidFill>
                <a:srgbClr val="103452"/>
              </a:solidFill>
              <a:latin typeface="Montserrat"/>
              <a:ea typeface="Montserrat"/>
              <a:cs typeface="Montserrat"/>
              <a:sym typeface="Montserrat"/>
            </a:endParaRPr>
          </a:p>
          <a:p>
            <a:pPr marL="457200" marR="0" lvl="0" indent="-317500" algn="l" rtl="0">
              <a:lnSpc>
                <a:spcPct val="115000"/>
              </a:lnSpc>
              <a:spcBef>
                <a:spcPts val="0"/>
              </a:spcBef>
              <a:spcAft>
                <a:spcPts val="1200"/>
              </a:spcAft>
              <a:buClr>
                <a:srgbClr val="103452"/>
              </a:buClr>
              <a:buSzPts val="1400"/>
              <a:buFont typeface="Montserrat"/>
              <a:buChar char="●"/>
            </a:pPr>
            <a:r>
              <a:rPr lang="en-GB" b="1" dirty="0" smtClean="0">
                <a:solidFill>
                  <a:srgbClr val="103452"/>
                </a:solidFill>
                <a:latin typeface="Montserrat"/>
                <a:ea typeface="Montserrat"/>
                <a:cs typeface="Montserrat"/>
                <a:sym typeface="Montserrat"/>
              </a:rPr>
              <a:t>They </a:t>
            </a:r>
            <a:r>
              <a:rPr lang="en-GB" b="1" dirty="0">
                <a:solidFill>
                  <a:srgbClr val="103452"/>
                </a:solidFill>
                <a:latin typeface="Montserrat"/>
                <a:ea typeface="Montserrat"/>
                <a:cs typeface="Montserrat"/>
                <a:sym typeface="Montserrat"/>
              </a:rPr>
              <a:t>define the </a:t>
            </a:r>
            <a:r>
              <a:rPr lang="en-GB" b="1" dirty="0">
                <a:solidFill>
                  <a:srgbClr val="BC922D"/>
                </a:solidFill>
                <a:latin typeface="Montserrat"/>
                <a:ea typeface="Montserrat"/>
                <a:cs typeface="Montserrat"/>
                <a:sym typeface="Montserrat"/>
              </a:rPr>
              <a:t>state</a:t>
            </a:r>
            <a:r>
              <a:rPr lang="en-GB" b="1" dirty="0">
                <a:solidFill>
                  <a:srgbClr val="103452"/>
                </a:solidFill>
                <a:latin typeface="Montserrat"/>
                <a:ea typeface="Montserrat"/>
                <a:cs typeface="Montserrat"/>
                <a:sym typeface="Montserrat"/>
              </a:rPr>
              <a:t> of an object and provide information about its</a:t>
            </a:r>
            <a:r>
              <a:rPr lang="en-GB" b="1" dirty="0">
                <a:solidFill>
                  <a:srgbClr val="BC922D"/>
                </a:solidFill>
                <a:latin typeface="Montserrat"/>
                <a:ea typeface="Montserrat"/>
                <a:cs typeface="Montserrat"/>
                <a:sym typeface="Montserrat"/>
              </a:rPr>
              <a:t> current condition. </a:t>
            </a:r>
            <a:endParaRPr b="1" dirty="0">
              <a:solidFill>
                <a:srgbClr val="103452"/>
              </a:solidFill>
              <a:latin typeface="Montserrat"/>
              <a:ea typeface="Montserrat"/>
              <a:cs typeface="Montserrat"/>
              <a:sym typeface="Montserrat"/>
            </a:endParaRPr>
          </a:p>
          <a:p>
            <a:pPr marL="457200" marR="0" lvl="0" indent="-317500" algn="l" rtl="0">
              <a:lnSpc>
                <a:spcPct val="115000"/>
              </a:lnSpc>
              <a:spcBef>
                <a:spcPts val="0"/>
              </a:spcBef>
              <a:spcAft>
                <a:spcPts val="1200"/>
              </a:spcAft>
              <a:buClr>
                <a:srgbClr val="103452"/>
              </a:buClr>
              <a:buSzPts val="1400"/>
              <a:buFont typeface="Montserrat"/>
              <a:buChar char="●"/>
            </a:pPr>
            <a:r>
              <a:rPr lang="en-GB" b="1" dirty="0">
                <a:solidFill>
                  <a:srgbClr val="103452"/>
                </a:solidFill>
                <a:latin typeface="Montserrat"/>
                <a:ea typeface="Montserrat"/>
                <a:cs typeface="Montserrat"/>
                <a:sym typeface="Montserrat"/>
              </a:rPr>
              <a:t>For a class named ‘House’, some relevant attributes could be:</a:t>
            </a:r>
            <a:endParaRPr b="1" dirty="0">
              <a:solidFill>
                <a:srgbClr val="103452"/>
              </a:solidFill>
              <a:latin typeface="Montserrat"/>
              <a:ea typeface="Montserrat"/>
              <a:cs typeface="Montserrat"/>
              <a:sym typeface="Montserrat"/>
            </a:endParaRPr>
          </a:p>
          <a:p>
            <a:pPr marL="914400" marR="0" lvl="1" indent="-317500" algn="l" rtl="0">
              <a:lnSpc>
                <a:spcPct val="115000"/>
              </a:lnSpc>
              <a:spcBef>
                <a:spcPts val="0"/>
              </a:spcBef>
              <a:spcAft>
                <a:spcPts val="1200"/>
              </a:spcAft>
              <a:buClr>
                <a:srgbClr val="BC922D"/>
              </a:buClr>
              <a:buSzPts val="1400"/>
              <a:buFont typeface="Montserrat"/>
              <a:buChar char="○"/>
            </a:pPr>
            <a:r>
              <a:rPr lang="en-GB" b="1" dirty="0" smtClean="0">
                <a:solidFill>
                  <a:srgbClr val="BC922D"/>
                </a:solidFill>
                <a:latin typeface="Montserrat"/>
                <a:ea typeface="Montserrat"/>
                <a:cs typeface="Montserrat"/>
                <a:sym typeface="Montserrat"/>
              </a:rPr>
              <a:t>Number of bedrooms</a:t>
            </a:r>
            <a:endParaRPr b="1" dirty="0">
              <a:solidFill>
                <a:srgbClr val="BC922D"/>
              </a:solidFill>
              <a:latin typeface="Montserrat"/>
              <a:ea typeface="Montserrat"/>
              <a:cs typeface="Montserrat"/>
              <a:sym typeface="Montserrat"/>
            </a:endParaRPr>
          </a:p>
          <a:p>
            <a:pPr marL="914400" marR="0" lvl="1" indent="-317500" algn="l" rtl="0">
              <a:lnSpc>
                <a:spcPct val="115000"/>
              </a:lnSpc>
              <a:spcBef>
                <a:spcPts val="0"/>
              </a:spcBef>
              <a:spcAft>
                <a:spcPts val="1200"/>
              </a:spcAft>
              <a:buClr>
                <a:srgbClr val="BC922D"/>
              </a:buClr>
              <a:buSzPts val="1400"/>
              <a:buFont typeface="Montserrat"/>
              <a:buChar char="○"/>
            </a:pPr>
            <a:r>
              <a:rPr lang="en-GB" b="1" dirty="0" smtClean="0">
                <a:solidFill>
                  <a:srgbClr val="BC922D"/>
                </a:solidFill>
                <a:latin typeface="Montserrat"/>
                <a:ea typeface="Montserrat"/>
                <a:cs typeface="Montserrat"/>
                <a:sym typeface="Montserrat"/>
              </a:rPr>
              <a:t>Year built</a:t>
            </a:r>
            <a:endParaRPr b="1" dirty="0">
              <a:solidFill>
                <a:srgbClr val="BC922D"/>
              </a:solidFill>
              <a:latin typeface="Montserrat"/>
              <a:ea typeface="Montserrat"/>
              <a:cs typeface="Montserrat"/>
              <a:sym typeface="Montserrat"/>
            </a:endParaRPr>
          </a:p>
        </p:txBody>
      </p:sp>
      <p:pic>
        <p:nvPicPr>
          <p:cNvPr id="118" name="Google Shape;118;p20"/>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119" name="Google Shape;119;p20"/>
          <p:cNvSpPr txBox="1"/>
          <p:nvPr/>
        </p:nvSpPr>
        <p:spPr>
          <a:xfrm>
            <a:off x="4935575" y="4548575"/>
            <a:ext cx="58170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124" name="Google Shape;124;p21"/>
          <p:cNvGrpSpPr/>
          <p:nvPr/>
        </p:nvGrpSpPr>
        <p:grpSpPr>
          <a:xfrm>
            <a:off x="0" y="0"/>
            <a:ext cx="9144000" cy="5143500"/>
            <a:chOff x="0" y="0"/>
            <a:chExt cx="9144000" cy="5143500"/>
          </a:xfrm>
        </p:grpSpPr>
        <p:pic>
          <p:nvPicPr>
            <p:cNvPr id="125" name="Google Shape;125;p2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6" name="Google Shape;126;p21"/>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27" name="Google Shape;127;p21"/>
          <p:cNvSpPr txBox="1"/>
          <p:nvPr/>
        </p:nvSpPr>
        <p:spPr>
          <a:xfrm>
            <a:off x="1151400" y="550425"/>
            <a:ext cx="6841200" cy="106949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GB" sz="3200" b="1" dirty="0">
                <a:solidFill>
                  <a:srgbClr val="103452"/>
                </a:solidFill>
                <a:latin typeface="Montserrat"/>
                <a:ea typeface="Montserrat"/>
                <a:cs typeface="Montserrat"/>
                <a:sym typeface="Montserrat"/>
              </a:rPr>
              <a:t>          </a:t>
            </a:r>
            <a:r>
              <a:rPr lang="en-GB" sz="3200" b="1" dirty="0" smtClean="0">
                <a:solidFill>
                  <a:srgbClr val="103452"/>
                </a:solidFill>
                <a:latin typeface="Montserrat"/>
                <a:ea typeface="Montserrat"/>
                <a:cs typeface="Montserrat"/>
                <a:sym typeface="Montserrat"/>
              </a:rPr>
              <a:t>Methods (</a:t>
            </a:r>
            <a:r>
              <a:rPr lang="en-GB" sz="3200" b="1" dirty="0">
                <a:solidFill>
                  <a:srgbClr val="103452"/>
                </a:solidFill>
                <a:latin typeface="Montserrat"/>
                <a:ea typeface="Montserrat"/>
                <a:cs typeface="Montserrat"/>
                <a:sym typeface="Montserrat"/>
              </a:rPr>
              <a:t>Behaviours)</a:t>
            </a:r>
            <a:endParaRPr sz="3200" b="1" dirty="0">
              <a:solidFill>
                <a:srgbClr val="103452"/>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GB" sz="1800" b="1" dirty="0">
                <a:solidFill>
                  <a:srgbClr val="103452"/>
                </a:solidFill>
                <a:latin typeface="Montserrat"/>
                <a:ea typeface="Montserrat"/>
                <a:cs typeface="Montserrat"/>
                <a:sym typeface="Montserrat"/>
              </a:rPr>
              <a:t>                                      </a:t>
            </a:r>
            <a:endParaRPr sz="1800" b="1" dirty="0">
              <a:solidFill>
                <a:srgbClr val="BC922D"/>
              </a:solidFill>
              <a:latin typeface="Montserrat"/>
              <a:ea typeface="Montserrat"/>
              <a:cs typeface="Montserrat"/>
              <a:sym typeface="Montserrat"/>
            </a:endParaRPr>
          </a:p>
        </p:txBody>
      </p:sp>
      <p:sp>
        <p:nvSpPr>
          <p:cNvPr id="128" name="Google Shape;128;p21"/>
          <p:cNvSpPr txBox="1"/>
          <p:nvPr/>
        </p:nvSpPr>
        <p:spPr>
          <a:xfrm>
            <a:off x="1706250" y="1335050"/>
            <a:ext cx="5817000" cy="2774834"/>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103452"/>
              </a:buClr>
              <a:buSzPts val="1400"/>
              <a:buFont typeface="Montserrat"/>
              <a:buChar char="●"/>
            </a:pPr>
            <a:r>
              <a:rPr lang="en-GB" b="1" dirty="0">
                <a:solidFill>
                  <a:srgbClr val="103452"/>
                </a:solidFill>
                <a:latin typeface="Montserrat"/>
                <a:ea typeface="Montserrat"/>
                <a:cs typeface="Montserrat"/>
                <a:sym typeface="Montserrat"/>
              </a:rPr>
              <a:t>Methods, also known as behaviours, define </a:t>
            </a:r>
            <a:r>
              <a:rPr lang="en-GB" b="1" dirty="0">
                <a:solidFill>
                  <a:srgbClr val="BC922D"/>
                </a:solidFill>
                <a:latin typeface="Montserrat"/>
                <a:ea typeface="Montserrat"/>
                <a:cs typeface="Montserrat"/>
                <a:sym typeface="Montserrat"/>
              </a:rPr>
              <a:t>the actions or </a:t>
            </a:r>
            <a:r>
              <a:rPr lang="en-GB" b="1" dirty="0" smtClean="0">
                <a:solidFill>
                  <a:srgbClr val="BC922D"/>
                </a:solidFill>
                <a:latin typeface="Montserrat"/>
                <a:ea typeface="Montserrat"/>
                <a:cs typeface="Montserrat"/>
                <a:sym typeface="Montserrat"/>
              </a:rPr>
              <a:t>behaviours</a:t>
            </a:r>
            <a:r>
              <a:rPr lang="en-GB" b="1" dirty="0" smtClean="0">
                <a:solidFill>
                  <a:srgbClr val="103452"/>
                </a:solidFill>
                <a:latin typeface="Montserrat"/>
                <a:ea typeface="Montserrat"/>
                <a:cs typeface="Montserrat"/>
                <a:sym typeface="Montserrat"/>
              </a:rPr>
              <a:t> </a:t>
            </a:r>
            <a:r>
              <a:rPr lang="en-GB" b="1" dirty="0">
                <a:solidFill>
                  <a:srgbClr val="103452"/>
                </a:solidFill>
                <a:latin typeface="Montserrat"/>
                <a:ea typeface="Montserrat"/>
                <a:cs typeface="Montserrat"/>
                <a:sym typeface="Montserrat"/>
              </a:rPr>
              <a:t>that objects can </a:t>
            </a:r>
            <a:r>
              <a:rPr lang="en-GB" b="1" dirty="0" smtClean="0">
                <a:solidFill>
                  <a:srgbClr val="103452"/>
                </a:solidFill>
                <a:latin typeface="Montserrat"/>
                <a:ea typeface="Montserrat"/>
                <a:cs typeface="Montserrat"/>
                <a:sym typeface="Montserrat"/>
              </a:rPr>
              <a:t>perform.</a:t>
            </a:r>
            <a:endParaRPr b="1" dirty="0">
              <a:solidFill>
                <a:srgbClr val="103452"/>
              </a:solidFill>
              <a:latin typeface="Montserrat"/>
              <a:ea typeface="Montserrat"/>
              <a:cs typeface="Montserrat"/>
              <a:sym typeface="Montserrat"/>
            </a:endParaRPr>
          </a:p>
          <a:p>
            <a:pPr marL="457200" marR="0" lvl="0" indent="0" algn="l" rtl="0">
              <a:lnSpc>
                <a:spcPct val="115000"/>
              </a:lnSpc>
              <a:spcBef>
                <a:spcPts val="0"/>
              </a:spcBef>
              <a:spcAft>
                <a:spcPts val="0"/>
              </a:spcAft>
              <a:buNone/>
            </a:pPr>
            <a:endParaRPr b="1" dirty="0">
              <a:solidFill>
                <a:srgbClr val="103452"/>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103452"/>
              </a:buClr>
              <a:buSzPts val="1400"/>
              <a:buFont typeface="Montserrat"/>
              <a:buChar char="●"/>
            </a:pPr>
            <a:r>
              <a:rPr lang="en-GB" b="1" dirty="0">
                <a:solidFill>
                  <a:srgbClr val="103452"/>
                </a:solidFill>
                <a:latin typeface="Montserrat"/>
                <a:ea typeface="Montserrat"/>
                <a:cs typeface="Montserrat"/>
                <a:sym typeface="Montserrat"/>
              </a:rPr>
              <a:t>They encapsulate the functionality of objects and allow them to </a:t>
            </a:r>
            <a:r>
              <a:rPr lang="en-GB" b="1" dirty="0">
                <a:solidFill>
                  <a:srgbClr val="BC922D"/>
                </a:solidFill>
                <a:latin typeface="Montserrat"/>
                <a:ea typeface="Montserrat"/>
                <a:cs typeface="Montserrat"/>
                <a:sym typeface="Montserrat"/>
              </a:rPr>
              <a:t>interact with each other </a:t>
            </a:r>
            <a:r>
              <a:rPr lang="en-GB" b="1" dirty="0">
                <a:solidFill>
                  <a:srgbClr val="103452"/>
                </a:solidFill>
                <a:latin typeface="Montserrat"/>
                <a:ea typeface="Montserrat"/>
                <a:cs typeface="Montserrat"/>
                <a:sym typeface="Montserrat"/>
              </a:rPr>
              <a:t>and the outside  world. </a:t>
            </a:r>
            <a:endParaRPr lang="en-GB" b="1" dirty="0" smtClean="0">
              <a:solidFill>
                <a:srgbClr val="103452"/>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103452"/>
              </a:buClr>
              <a:buSzPts val="1400"/>
              <a:buFont typeface="Montserrat"/>
              <a:buChar char="●"/>
            </a:pPr>
            <a:endParaRPr b="1" dirty="0">
              <a:solidFill>
                <a:srgbClr val="103452"/>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103452"/>
              </a:buClr>
              <a:buSzPts val="1400"/>
              <a:buFont typeface="Montserrat"/>
              <a:buChar char="●"/>
            </a:pPr>
            <a:r>
              <a:rPr lang="en-GB" b="1" dirty="0">
                <a:solidFill>
                  <a:srgbClr val="103452"/>
                </a:solidFill>
                <a:latin typeface="Montserrat"/>
                <a:ea typeface="Montserrat"/>
                <a:cs typeface="Montserrat"/>
                <a:sym typeface="Montserrat"/>
              </a:rPr>
              <a:t>For a class named ‘House’, some relevant method could be:</a:t>
            </a:r>
            <a:endParaRPr b="1" dirty="0">
              <a:solidFill>
                <a:srgbClr val="103452"/>
              </a:solidFill>
              <a:latin typeface="Montserrat"/>
              <a:ea typeface="Montserrat"/>
              <a:cs typeface="Montserrat"/>
              <a:sym typeface="Montserrat"/>
            </a:endParaRPr>
          </a:p>
          <a:p>
            <a:pPr marL="914400" marR="0" lvl="1" indent="-317500" algn="l" rtl="0">
              <a:lnSpc>
                <a:spcPct val="115000"/>
              </a:lnSpc>
              <a:spcBef>
                <a:spcPts val="0"/>
              </a:spcBef>
              <a:spcAft>
                <a:spcPts val="0"/>
              </a:spcAft>
              <a:buClr>
                <a:srgbClr val="103452"/>
              </a:buClr>
              <a:buSzPts val="1400"/>
              <a:buFont typeface="Montserrat"/>
              <a:buChar char="○"/>
            </a:pPr>
            <a:r>
              <a:rPr lang="en-GB" b="1" dirty="0" err="1">
                <a:solidFill>
                  <a:srgbClr val="BC922D"/>
                </a:solidFill>
                <a:latin typeface="Montserrat"/>
                <a:ea typeface="Montserrat"/>
                <a:cs typeface="Montserrat"/>
                <a:sym typeface="Montserrat"/>
              </a:rPr>
              <a:t>set_location</a:t>
            </a:r>
            <a:r>
              <a:rPr lang="en-GB" b="1" dirty="0">
                <a:solidFill>
                  <a:srgbClr val="BC922D"/>
                </a:solidFill>
                <a:latin typeface="Montserrat"/>
                <a:ea typeface="Montserrat"/>
                <a:cs typeface="Montserrat"/>
                <a:sym typeface="Montserrat"/>
              </a:rPr>
              <a:t>()</a:t>
            </a:r>
            <a:r>
              <a:rPr lang="en-GB" b="1" dirty="0">
                <a:solidFill>
                  <a:srgbClr val="103452"/>
                </a:solidFill>
                <a:latin typeface="Montserrat"/>
                <a:ea typeface="Montserrat"/>
                <a:cs typeface="Montserrat"/>
                <a:sym typeface="Montserrat"/>
              </a:rPr>
              <a:t>: Allows updating the location of the house</a:t>
            </a:r>
            <a:endParaRPr b="1" dirty="0">
              <a:solidFill>
                <a:srgbClr val="103452"/>
              </a:solidFill>
              <a:latin typeface="Montserrat"/>
              <a:ea typeface="Montserrat"/>
              <a:cs typeface="Montserrat"/>
              <a:sym typeface="Montserrat"/>
            </a:endParaRPr>
          </a:p>
        </p:txBody>
      </p:sp>
      <p:pic>
        <p:nvPicPr>
          <p:cNvPr id="129" name="Google Shape;129;p21"/>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130" name="Google Shape;130;p21"/>
          <p:cNvSpPr txBox="1"/>
          <p:nvPr/>
        </p:nvSpPr>
        <p:spPr>
          <a:xfrm>
            <a:off x="4935575" y="4548575"/>
            <a:ext cx="58170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a:solidFill>
                  <a:schemeClr val="lt1"/>
                </a:solidFill>
              </a:rPr>
              <a:t>https://www.freecodecamp.org/news/python-write-to-file-open-read-append-and-other-file-handling-functions-explained/</a:t>
            </a:r>
            <a:endParaRPr sz="5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p22"/>
          <p:cNvGrpSpPr/>
          <p:nvPr/>
        </p:nvGrpSpPr>
        <p:grpSpPr>
          <a:xfrm>
            <a:off x="0" y="0"/>
            <a:ext cx="9144000" cy="5143500"/>
            <a:chOff x="0" y="0"/>
            <a:chExt cx="9144000" cy="5143500"/>
          </a:xfrm>
        </p:grpSpPr>
        <p:pic>
          <p:nvPicPr>
            <p:cNvPr id="136" name="Google Shape;136;p2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37" name="Google Shape;137;p22"/>
            <p:cNvSpPr/>
            <p:nvPr/>
          </p:nvSpPr>
          <p:spPr>
            <a:xfrm>
              <a:off x="746150" y="397950"/>
              <a:ext cx="7849500" cy="4218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38" name="Google Shape;138;p22"/>
          <p:cNvSpPr txBox="1"/>
          <p:nvPr/>
        </p:nvSpPr>
        <p:spPr>
          <a:xfrm>
            <a:off x="1322188" y="977250"/>
            <a:ext cx="6841200" cy="1594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GB" sz="3200" b="1">
                <a:solidFill>
                  <a:srgbClr val="103452"/>
                </a:solidFill>
                <a:latin typeface="Montserrat"/>
                <a:ea typeface="Montserrat"/>
                <a:cs typeface="Montserrat"/>
                <a:sym typeface="Montserrat"/>
              </a:rPr>
              <a:t>                     </a:t>
            </a:r>
            <a:endParaRPr sz="3200">
              <a:solidFill>
                <a:srgbClr val="C4A542"/>
              </a:solidFill>
              <a:latin typeface="Montserrat"/>
              <a:ea typeface="Montserrat"/>
              <a:cs typeface="Montserrat"/>
              <a:sym typeface="Montserrat"/>
            </a:endParaRPr>
          </a:p>
          <a:p>
            <a:pPr marL="0" marR="0" lvl="0" indent="0" algn="l" rtl="0">
              <a:lnSpc>
                <a:spcPct val="115000"/>
              </a:lnSpc>
              <a:spcBef>
                <a:spcPts val="0"/>
              </a:spcBef>
              <a:spcAft>
                <a:spcPts val="0"/>
              </a:spcAft>
              <a:buNone/>
            </a:pPr>
            <a:endParaRPr sz="3200" b="1">
              <a:solidFill>
                <a:srgbClr val="103452"/>
              </a:solidFill>
              <a:latin typeface="Montserrat"/>
              <a:ea typeface="Montserrat"/>
              <a:cs typeface="Montserrat"/>
              <a:sym typeface="Montserrat"/>
            </a:endParaRPr>
          </a:p>
          <a:p>
            <a:pPr marL="0" marR="0" lvl="0" indent="0" algn="l" rtl="0">
              <a:lnSpc>
                <a:spcPct val="115000"/>
              </a:lnSpc>
              <a:spcBef>
                <a:spcPts val="0"/>
              </a:spcBef>
              <a:spcAft>
                <a:spcPts val="0"/>
              </a:spcAft>
              <a:buNone/>
            </a:pPr>
            <a:r>
              <a:rPr lang="en-GB" sz="1800" b="1">
                <a:solidFill>
                  <a:srgbClr val="103452"/>
                </a:solidFill>
                <a:latin typeface="Montserrat"/>
                <a:ea typeface="Montserrat"/>
                <a:cs typeface="Montserrat"/>
                <a:sym typeface="Montserrat"/>
              </a:rPr>
              <a:t>                                      </a:t>
            </a:r>
            <a:endParaRPr sz="1800" b="1">
              <a:solidFill>
                <a:srgbClr val="BC922D"/>
              </a:solidFill>
              <a:latin typeface="Montserrat"/>
              <a:ea typeface="Montserrat"/>
              <a:cs typeface="Montserrat"/>
              <a:sym typeface="Montserrat"/>
            </a:endParaRPr>
          </a:p>
        </p:txBody>
      </p:sp>
      <p:sp>
        <p:nvSpPr>
          <p:cNvPr id="139" name="Google Shape;139;p22"/>
          <p:cNvSpPr txBox="1"/>
          <p:nvPr/>
        </p:nvSpPr>
        <p:spPr>
          <a:xfrm>
            <a:off x="1663550" y="1505800"/>
            <a:ext cx="5817000" cy="652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b="1">
              <a:solidFill>
                <a:srgbClr val="103452"/>
              </a:solidFill>
              <a:latin typeface="Montserrat"/>
              <a:ea typeface="Montserrat"/>
              <a:cs typeface="Montserrat"/>
              <a:sym typeface="Montserrat"/>
            </a:endParaRPr>
          </a:p>
        </p:txBody>
      </p:sp>
      <p:pic>
        <p:nvPicPr>
          <p:cNvPr id="140" name="Google Shape;140;p22"/>
          <p:cNvPicPr preferRelativeResize="0"/>
          <p:nvPr/>
        </p:nvPicPr>
        <p:blipFill rotWithShape="1">
          <a:blip r:embed="rId4">
            <a:alphaModFix/>
          </a:blip>
          <a:srcRect/>
          <a:stretch/>
        </p:blipFill>
        <p:spPr>
          <a:xfrm>
            <a:off x="7992650" y="96772"/>
            <a:ext cx="989076" cy="194150"/>
          </a:xfrm>
          <a:prstGeom prst="rect">
            <a:avLst/>
          </a:prstGeom>
          <a:noFill/>
          <a:ln>
            <a:noFill/>
          </a:ln>
        </p:spPr>
      </p:pic>
      <p:sp>
        <p:nvSpPr>
          <p:cNvPr id="141" name="Google Shape;141;p22"/>
          <p:cNvSpPr txBox="1"/>
          <p:nvPr/>
        </p:nvSpPr>
        <p:spPr>
          <a:xfrm>
            <a:off x="4935575" y="4548575"/>
            <a:ext cx="58170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00">
              <a:solidFill>
                <a:schemeClr val="lt1"/>
              </a:solidFill>
            </a:endParaRPr>
          </a:p>
        </p:txBody>
      </p:sp>
      <p:pic>
        <p:nvPicPr>
          <p:cNvPr id="142" name="Google Shape;142;p22"/>
          <p:cNvPicPr preferRelativeResize="0"/>
          <p:nvPr/>
        </p:nvPicPr>
        <p:blipFill>
          <a:blip r:embed="rId5">
            <a:alphaModFix/>
          </a:blip>
          <a:stretch>
            <a:fillRect/>
          </a:stretch>
        </p:blipFill>
        <p:spPr>
          <a:xfrm>
            <a:off x="1959513" y="627675"/>
            <a:ext cx="5224974" cy="35824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Grammar DfE C5">
  <a:themeElements>
    <a:clrScheme name="#57CEA0">
      <a:dk1>
        <a:srgbClr val="000000"/>
      </a:dk1>
      <a:lt1>
        <a:srgbClr val="FFFFFF"/>
      </a:lt1>
      <a:dk2>
        <a:srgbClr val="44546A"/>
      </a:dk2>
      <a:lt2>
        <a:srgbClr val="E7E6E6"/>
      </a:lt2>
      <a:accent1>
        <a:srgbClr val="57CE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1687</Words>
  <Application>Microsoft Office PowerPoint</Application>
  <PresentationFormat>On-screen Show (16:9)</PresentationFormat>
  <Paragraphs>191</Paragraphs>
  <Slides>27</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Montserrat ExtraBold</vt:lpstr>
      <vt:lpstr>Montserrat</vt:lpstr>
      <vt:lpstr>Verdana</vt:lpstr>
      <vt:lpstr>Montserrat Black</vt:lpstr>
      <vt:lpstr>Montserrat SemiBold</vt:lpstr>
      <vt:lpstr>Calibri</vt:lpstr>
      <vt:lpstr>Montserrat Light</vt:lpstr>
      <vt:lpstr>Simple Light</vt:lpstr>
      <vt:lpstr>CoGrammar DfE C5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Unlock Prestigious  Co-Certification Opportunities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Riaan Deventer</dc:creator>
  <cp:lastModifiedBy>Riaan Deventer</cp:lastModifiedBy>
  <cp:revision>11</cp:revision>
  <dcterms:modified xsi:type="dcterms:W3CDTF">2024-02-20T21:49:57Z</dcterms:modified>
</cp:coreProperties>
</file>